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0" r:id="rId4"/>
    <p:sldId id="261" r:id="rId5"/>
    <p:sldId id="262" r:id="rId6"/>
    <p:sldId id="263" r:id="rId7"/>
    <p:sldId id="267" r:id="rId8"/>
    <p:sldId id="279" r:id="rId9"/>
    <p:sldId id="276" r:id="rId10"/>
    <p:sldId id="277" r:id="rId11"/>
    <p:sldId id="278" r:id="rId12"/>
    <p:sldId id="266" r:id="rId13"/>
    <p:sldId id="265" r:id="rId14"/>
    <p:sldId id="264" r:id="rId15"/>
    <p:sldId id="268" r:id="rId16"/>
    <p:sldId id="269" r:id="rId17"/>
    <p:sldId id="273" r:id="rId18"/>
    <p:sldId id="270" r:id="rId19"/>
    <p:sldId id="271" r:id="rId20"/>
    <p:sldId id="274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6"/>
    <p:restoredTop sz="94706"/>
  </p:normalViewPr>
  <p:slideViewPr>
    <p:cSldViewPr snapToGrid="0" snapToObjects="1">
      <p:cViewPr varScale="1">
        <p:scale>
          <a:sx n="94" d="100"/>
          <a:sy n="94" d="100"/>
        </p:scale>
        <p:origin x="-1560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armond/Desktop/worksheets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armond/Library/Containers/com.apple.mail/Data/Library/Mail%20Downloads/E13C9CBB-D3D4-49FA-814A-BC95A0AB6A64/Deep%20Offshore%20Wind%20Capacity%20Factor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4" Type="http://schemas.microsoft.com/office/2011/relationships/chartColorStyle" Target="colors4.xml"/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4" Type="http://schemas.microsoft.com/office/2011/relationships/chartColorStyle" Target="colors5.xml"/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4" Type="http://schemas.microsoft.com/office/2011/relationships/chartColorStyle" Target="colors6.xml"/><Relationship Id="rId1" Type="http://schemas.openxmlformats.org/officeDocument/2006/relationships/package" Target="../embeddings/Microsoft_Excel_Sheet4.xlsx"/><Relationship Id="rId2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New England Demand vs Zero Carbon Resources</a:t>
            </a:r>
            <a:r>
              <a:rPr lang="en-US" sz="2400" baseline="0" dirty="0" smtClean="0"/>
              <a:t> (</a:t>
            </a:r>
            <a:r>
              <a:rPr lang="en-US" sz="2400" baseline="0" dirty="0" err="1" smtClean="0"/>
              <a:t>GWh</a:t>
            </a:r>
            <a:r>
              <a:rPr lang="en-US" sz="2400" baseline="0" dirty="0" smtClean="0"/>
              <a:t>)</a:t>
            </a:r>
            <a:endParaRPr lang="en-US" sz="2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610251650496"/>
          <c:y val="0.105923476617855"/>
          <c:w val="0.87703202986469"/>
          <c:h val="0.759884102819693"/>
        </c:manualLayout>
      </c:layout>
      <c:barChart>
        <c:barDir val="col"/>
        <c:grouping val="stacked"/>
        <c:varyColors val="0"/>
        <c:ser>
          <c:idx val="0"/>
          <c:order val="0"/>
          <c:tx>
            <c:v>Wind 2016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Sheet1!$A$24:$A$26</c:f>
              <c:strCache>
                <c:ptCount val="3"/>
                <c:pt idx="0">
                  <c:v>Total NE load 2016</c:v>
                </c:pt>
                <c:pt idx="1">
                  <c:v>Millstone and Seabrook 2016</c:v>
                </c:pt>
                <c:pt idx="2">
                  <c:v>Wind and solar</c:v>
                </c:pt>
              </c:strCache>
            </c:strRef>
          </c:cat>
          <c:val>
            <c:numRef>
              <c:f>Sheet1!$B$24:$B$26</c:f>
              <c:numCache>
                <c:formatCode>#,##0</c:formatCode>
                <c:ptCount val="3"/>
                <c:pt idx="0">
                  <c:v>124258.0</c:v>
                </c:pt>
                <c:pt idx="1">
                  <c:v>27085.0</c:v>
                </c:pt>
                <c:pt idx="2">
                  <c:v>2519.0</c:v>
                </c:pt>
              </c:numCache>
            </c:numRef>
          </c:val>
        </c:ser>
        <c:ser>
          <c:idx val="1"/>
          <c:order val="1"/>
          <c:tx>
            <c:v>Solar 2026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Sheet1!$A$24:$A$26</c:f>
              <c:strCache>
                <c:ptCount val="3"/>
                <c:pt idx="0">
                  <c:v>Total NE load 2016</c:v>
                </c:pt>
                <c:pt idx="1">
                  <c:v>Millstone and Seabrook 2016</c:v>
                </c:pt>
                <c:pt idx="2">
                  <c:v>Wind and solar</c:v>
                </c:pt>
              </c:strCache>
            </c:strRef>
          </c:cat>
          <c:val>
            <c:numRef>
              <c:f>Sheet1!$C$24:$C$26</c:f>
              <c:numCache>
                <c:formatCode>General</c:formatCode>
                <c:ptCount val="3"/>
                <c:pt idx="2" formatCode="#,##0">
                  <c:v>8292.0</c:v>
                </c:pt>
              </c:numCache>
            </c:numRef>
          </c:val>
        </c:ser>
        <c:ser>
          <c:idx val="2"/>
          <c:order val="2"/>
          <c:tx>
            <c:v>50% of wind in queue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Sheet1!$A$24:$A$26</c:f>
              <c:strCache>
                <c:ptCount val="3"/>
                <c:pt idx="0">
                  <c:v>Total NE load 2016</c:v>
                </c:pt>
                <c:pt idx="1">
                  <c:v>Millstone and Seabrook 2016</c:v>
                </c:pt>
                <c:pt idx="2">
                  <c:v>Wind and solar</c:v>
                </c:pt>
              </c:strCache>
            </c:strRef>
          </c:cat>
          <c:val>
            <c:numRef>
              <c:f>Sheet1!$D$24:$D$26</c:f>
              <c:numCache>
                <c:formatCode>General</c:formatCode>
                <c:ptCount val="3"/>
                <c:pt idx="2" formatCode="#,##0">
                  <c:v>7000.0</c:v>
                </c:pt>
              </c:numCache>
            </c:numRef>
          </c:val>
        </c:ser>
        <c:ser>
          <c:idx val="3"/>
          <c:order val="3"/>
          <c:tx>
            <c:v>MA offshore wind 1600 MW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Sheet1!$A$24:$A$26</c:f>
              <c:strCache>
                <c:ptCount val="3"/>
                <c:pt idx="0">
                  <c:v>Total NE load 2016</c:v>
                </c:pt>
                <c:pt idx="1">
                  <c:v>Millstone and Seabrook 2016</c:v>
                </c:pt>
                <c:pt idx="2">
                  <c:v>Wind and solar</c:v>
                </c:pt>
              </c:strCache>
            </c:strRef>
          </c:cat>
          <c:val>
            <c:numRef>
              <c:f>Sheet1!$E$24:$E$26</c:f>
              <c:numCache>
                <c:formatCode>General</c:formatCode>
                <c:ptCount val="3"/>
                <c:pt idx="2" formatCode="#,##0">
                  <c:v>7008.0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116513496"/>
        <c:axId val="2117025992"/>
      </c:barChart>
      <c:catAx>
        <c:axId val="2116513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025992"/>
        <c:crosses val="autoZero"/>
        <c:auto val="1"/>
        <c:lblAlgn val="ctr"/>
        <c:lblOffset val="100"/>
        <c:noMultiLvlLbl val="0"/>
      </c:catAx>
      <c:valAx>
        <c:axId val="2117025992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513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56604657185913"/>
          <c:y val="0.044386427539157"/>
          <c:w val="0.9421326789151"/>
          <c:h val="0.90950527773263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Office PowerPoint]Sheet1'!$E$30:$E$41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'[Chart in Microsoft Office PowerPoint]Sheet1'!$F$30:$F$41</c:f>
              <c:numCache>
                <c:formatCode>General</c:formatCode>
                <c:ptCount val="12"/>
                <c:pt idx="0">
                  <c:v>0.39</c:v>
                </c:pt>
                <c:pt idx="1">
                  <c:v>0.36</c:v>
                </c:pt>
                <c:pt idx="2">
                  <c:v>0.38</c:v>
                </c:pt>
                <c:pt idx="3">
                  <c:v>0.36</c:v>
                </c:pt>
                <c:pt idx="4">
                  <c:v>0.25</c:v>
                </c:pt>
                <c:pt idx="5">
                  <c:v>0.22</c:v>
                </c:pt>
                <c:pt idx="6">
                  <c:v>0.21</c:v>
                </c:pt>
                <c:pt idx="7">
                  <c:v>0.17</c:v>
                </c:pt>
                <c:pt idx="8">
                  <c:v>0.26</c:v>
                </c:pt>
                <c:pt idx="9">
                  <c:v>0.34</c:v>
                </c:pt>
                <c:pt idx="10">
                  <c:v>0.41</c:v>
                </c:pt>
                <c:pt idx="11">
                  <c:v>0.3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8998888"/>
        <c:axId val="2125463976"/>
      </c:lineChart>
      <c:catAx>
        <c:axId val="211899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5463976"/>
        <c:crosses val="autoZero"/>
        <c:auto val="1"/>
        <c:lblAlgn val="ctr"/>
        <c:lblOffset val="100"/>
        <c:noMultiLvlLbl val="0"/>
      </c:catAx>
      <c:valAx>
        <c:axId val="212546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998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MONTHLY CAPACITY FACTOR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DEEP OFFSHORE </a:t>
            </a:r>
            <a:r>
              <a:rPr lang="en-US" b="1" dirty="0" smtClean="0"/>
              <a:t>NORTHEAST</a:t>
            </a:r>
            <a:r>
              <a:rPr lang="en-US" b="1" baseline="0" dirty="0" smtClean="0"/>
              <a:t> </a:t>
            </a:r>
            <a:r>
              <a:rPr lang="en-US" b="1" dirty="0" smtClean="0"/>
              <a:t>WIND </a:t>
            </a:r>
            <a:r>
              <a:rPr lang="en-US" b="1" dirty="0"/>
              <a:t>SITE  LAT -70.4301, LONG 38.47374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NREL WIND DATABASE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ANNUAL CAPACITY FACTOR = 49.8%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b="1" dirty="0"/>
          </a:p>
        </c:rich>
      </c:tx>
      <c:layout>
        <c:manualLayout>
          <c:xMode val="edge"/>
          <c:yMode val="edge"/>
          <c:x val="0.292553084710565"/>
          <c:y val="0.0080685829551185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Sheet1!$D$7:$D$18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Sheet1!$F$7:$F$18</c:f>
              <c:numCache>
                <c:formatCode>General</c:formatCode>
                <c:ptCount val="12"/>
                <c:pt idx="0">
                  <c:v>0.763099294074819</c:v>
                </c:pt>
                <c:pt idx="1">
                  <c:v>0.641785814422123</c:v>
                </c:pt>
                <c:pt idx="2">
                  <c:v>0.532301764392922</c:v>
                </c:pt>
                <c:pt idx="3">
                  <c:v>0.566410991030091</c:v>
                </c:pt>
                <c:pt idx="4">
                  <c:v>0.461037390793009</c:v>
                </c:pt>
                <c:pt idx="5">
                  <c:v>0.41311435619213</c:v>
                </c:pt>
                <c:pt idx="6">
                  <c:v>0.311920717685931</c:v>
                </c:pt>
                <c:pt idx="7">
                  <c:v>0.257835506552421</c:v>
                </c:pt>
                <c:pt idx="8">
                  <c:v>0.287933397569445</c:v>
                </c:pt>
                <c:pt idx="9">
                  <c:v>0.398677670530913</c:v>
                </c:pt>
                <c:pt idx="10">
                  <c:v>0.715046396122685</c:v>
                </c:pt>
                <c:pt idx="11">
                  <c:v>0.625111135472671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AF1-453E-B05E-45D4FACF5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9286744"/>
        <c:axId val="-2139283080"/>
      </c:lineChart>
      <c:catAx>
        <c:axId val="-2139286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9283080"/>
        <c:crosses val="autoZero"/>
        <c:auto val="1"/>
        <c:lblAlgn val="ctr"/>
        <c:lblOffset val="100"/>
        <c:noMultiLvlLbl val="0"/>
      </c:catAx>
      <c:valAx>
        <c:axId val="-2139283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9286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MONTHLY CAPACITY</a:t>
            </a:r>
            <a:r>
              <a:rPr lang="en-US" sz="1600" b="1" baseline="0" dirty="0"/>
              <a:t> FACTOR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 smtClean="0"/>
              <a:t> </a:t>
            </a:r>
            <a:r>
              <a:rPr lang="en-US" sz="1600" b="1" baseline="0" dirty="0"/>
              <a:t>SOLAR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1600" b="1" baseline="0" dirty="0"/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NREL INSOLATION DATA FOR BOSTON</a:t>
            </a:r>
            <a:endParaRPr lang="en-US" sz="1600" b="1" dirty="0"/>
          </a:p>
        </c:rich>
      </c:tx>
      <c:layout>
        <c:manualLayout>
          <c:xMode val="edge"/>
          <c:yMode val="edge"/>
          <c:x val="0.313552574416088"/>
          <c:y val="0.018181818181818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Sheet1!$J$29</c:f>
              <c:strCache>
                <c:ptCount val="1"/>
                <c:pt idx="0">
                  <c:v>PV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Sheet1!$J$30:$J$41</c:f>
              <c:numCache>
                <c:formatCode>General</c:formatCode>
                <c:ptCount val="12"/>
                <c:pt idx="0">
                  <c:v>0.0987903225806452</c:v>
                </c:pt>
                <c:pt idx="1">
                  <c:v>0.133184523809524</c:v>
                </c:pt>
                <c:pt idx="2">
                  <c:v>0.158602150537634</c:v>
                </c:pt>
                <c:pt idx="3">
                  <c:v>0.173611111111111</c:v>
                </c:pt>
                <c:pt idx="4">
                  <c:v>0.190860215053763</c:v>
                </c:pt>
                <c:pt idx="5">
                  <c:v>0.19375</c:v>
                </c:pt>
                <c:pt idx="6">
                  <c:v>0.195900537634409</c:v>
                </c:pt>
                <c:pt idx="7">
                  <c:v>0.187163978494624</c:v>
                </c:pt>
                <c:pt idx="8">
                  <c:v>0.155913978494624</c:v>
                </c:pt>
                <c:pt idx="9">
                  <c:v>0.138440860215054</c:v>
                </c:pt>
                <c:pt idx="10">
                  <c:v>0.0923611111111111</c:v>
                </c:pt>
                <c:pt idx="11">
                  <c:v>0.0843413978494624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9B1-45BF-8C8D-DADBA5B04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2306008"/>
        <c:axId val="-2143058888"/>
      </c:lineChart>
      <c:catAx>
        <c:axId val="-21423060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058888"/>
        <c:crosses val="autoZero"/>
        <c:auto val="1"/>
        <c:lblAlgn val="ctr"/>
        <c:lblOffset val="100"/>
        <c:noMultiLvlLbl val="0"/>
      </c:catAx>
      <c:valAx>
        <c:axId val="-2143058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2306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ISO</a:t>
            </a:r>
            <a:r>
              <a:rPr lang="en-US" sz="1600" b="1" baseline="0" dirty="0"/>
              <a:t> NE SCENARIOS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MAY – ABUNDANT SURPLUS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RPS 80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463354466882758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1"/>
          <c:order val="1"/>
          <c:spPr>
            <a:solidFill>
              <a:srgbClr val="92D050"/>
            </a:solidFill>
            <a:ln>
              <a:noFill/>
            </a:ln>
            <a:effectLst/>
          </c:spPr>
          <c:val>
            <c:numRef>
              <c:f>Sheet2!$C$2884:$C$3627</c:f>
              <c:numCache>
                <c:formatCode>_(* #,##0_);_(* \(#,##0\);_(* "-"??_);_(@_)</c:formatCode>
                <c:ptCount val="744"/>
                <c:pt idx="0">
                  <c:v>6327.10219017187</c:v>
                </c:pt>
                <c:pt idx="1">
                  <c:v>6029.714756976429</c:v>
                </c:pt>
                <c:pt idx="2">
                  <c:v>6212.787304503836</c:v>
                </c:pt>
                <c:pt idx="3">
                  <c:v>6601.631919060524</c:v>
                </c:pt>
                <c:pt idx="4">
                  <c:v>7788.729787366437</c:v>
                </c:pt>
                <c:pt idx="5">
                  <c:v>8555.84699868624</c:v>
                </c:pt>
                <c:pt idx="6">
                  <c:v>9184.76341879947</c:v>
                </c:pt>
                <c:pt idx="7">
                  <c:v>8602.5906085316</c:v>
                </c:pt>
                <c:pt idx="8">
                  <c:v>8577.887414834427</c:v>
                </c:pt>
                <c:pt idx="9">
                  <c:v>8395.63215546563</c:v>
                </c:pt>
                <c:pt idx="10">
                  <c:v>7143.362147544543</c:v>
                </c:pt>
                <c:pt idx="11">
                  <c:v>5863.541619438242</c:v>
                </c:pt>
                <c:pt idx="12">
                  <c:v>4718.230903757748</c:v>
                </c:pt>
                <c:pt idx="13">
                  <c:v>3731.394998444074</c:v>
                </c:pt>
                <c:pt idx="14">
                  <c:v>2586.031554495283</c:v>
                </c:pt>
                <c:pt idx="15">
                  <c:v>2572.770395018571</c:v>
                </c:pt>
                <c:pt idx="16">
                  <c:v>2306.835373862337</c:v>
                </c:pt>
                <c:pt idx="17">
                  <c:v>2531.774166417605</c:v>
                </c:pt>
                <c:pt idx="18">
                  <c:v>2467.709320436674</c:v>
                </c:pt>
                <c:pt idx="19">
                  <c:v>2835.541720076982</c:v>
                </c:pt>
                <c:pt idx="20">
                  <c:v>3891.425292725659</c:v>
                </c:pt>
                <c:pt idx="21">
                  <c:v>4638.479397958427</c:v>
                </c:pt>
                <c:pt idx="22">
                  <c:v>6649.245545332768</c:v>
                </c:pt>
                <c:pt idx="23">
                  <c:v>8212.480515535784</c:v>
                </c:pt>
                <c:pt idx="24">
                  <c:v>8409.526054161906</c:v>
                </c:pt>
                <c:pt idx="25">
                  <c:v>8547.436839892871</c:v>
                </c:pt>
                <c:pt idx="26">
                  <c:v>8434.730166407902</c:v>
                </c:pt>
                <c:pt idx="27">
                  <c:v>7209.430667720761</c:v>
                </c:pt>
                <c:pt idx="28">
                  <c:v>5655.713149945371</c:v>
                </c:pt>
                <c:pt idx="29">
                  <c:v>6135.276750107148</c:v>
                </c:pt>
                <c:pt idx="30">
                  <c:v>5463.33406306354</c:v>
                </c:pt>
                <c:pt idx="31">
                  <c:v>4587.570254917628</c:v>
                </c:pt>
                <c:pt idx="32">
                  <c:v>3848.214476856216</c:v>
                </c:pt>
                <c:pt idx="33">
                  <c:v>4440.853848381051</c:v>
                </c:pt>
                <c:pt idx="34">
                  <c:v>4350.16122691011</c:v>
                </c:pt>
                <c:pt idx="35">
                  <c:v>3970.306782098065</c:v>
                </c:pt>
                <c:pt idx="36">
                  <c:v>5296.76546351312</c:v>
                </c:pt>
                <c:pt idx="37">
                  <c:v>6282.098613180325</c:v>
                </c:pt>
                <c:pt idx="38">
                  <c:v>7376.051995539481</c:v>
                </c:pt>
                <c:pt idx="39">
                  <c:v>8364.654297841108</c:v>
                </c:pt>
                <c:pt idx="40">
                  <c:v>9199.63279045924</c:v>
                </c:pt>
                <c:pt idx="41">
                  <c:v>9712.257014843268</c:v>
                </c:pt>
                <c:pt idx="42">
                  <c:v>7799.987272647862</c:v>
                </c:pt>
                <c:pt idx="43">
                  <c:v>7196.564970256281</c:v>
                </c:pt>
                <c:pt idx="44">
                  <c:v>6881.645387852072</c:v>
                </c:pt>
                <c:pt idx="45">
                  <c:v>7055.068662281113</c:v>
                </c:pt>
                <c:pt idx="46">
                  <c:v>7561.444586871952</c:v>
                </c:pt>
                <c:pt idx="47">
                  <c:v>7625.087606706506</c:v>
                </c:pt>
                <c:pt idx="48">
                  <c:v>7493.293300098</c:v>
                </c:pt>
                <c:pt idx="49">
                  <c:v>6228.02577404169</c:v>
                </c:pt>
                <c:pt idx="50">
                  <c:v>5220.177653811634</c:v>
                </c:pt>
                <c:pt idx="51">
                  <c:v>4294.137441844468</c:v>
                </c:pt>
                <c:pt idx="52">
                  <c:v>3377.403769231745</c:v>
                </c:pt>
                <c:pt idx="53">
                  <c:v>2996.652943858657</c:v>
                </c:pt>
                <c:pt idx="54">
                  <c:v>2328.770333473915</c:v>
                </c:pt>
                <c:pt idx="55">
                  <c:v>1498.458292600071</c:v>
                </c:pt>
                <c:pt idx="56">
                  <c:v>968.4601038121473</c:v>
                </c:pt>
                <c:pt idx="57">
                  <c:v>779.6665391745144</c:v>
                </c:pt>
                <c:pt idx="58">
                  <c:v>445.9493291224062</c:v>
                </c:pt>
                <c:pt idx="59">
                  <c:v>574.421754828199</c:v>
                </c:pt>
                <c:pt idx="60">
                  <c:v>730.7610703289894</c:v>
                </c:pt>
                <c:pt idx="61">
                  <c:v>1235.845152346551</c:v>
                </c:pt>
                <c:pt idx="62">
                  <c:v>1467.585891512141</c:v>
                </c:pt>
                <c:pt idx="63">
                  <c:v>1105.395416579618</c:v>
                </c:pt>
                <c:pt idx="64">
                  <c:v>1875.149041314286</c:v>
                </c:pt>
                <c:pt idx="65">
                  <c:v>2047.728663450572</c:v>
                </c:pt>
                <c:pt idx="66">
                  <c:v>1601.647513657422</c:v>
                </c:pt>
                <c:pt idx="67">
                  <c:v>1483.931654684231</c:v>
                </c:pt>
                <c:pt idx="68">
                  <c:v>1654.82397223501</c:v>
                </c:pt>
                <c:pt idx="69">
                  <c:v>1893.340293876772</c:v>
                </c:pt>
                <c:pt idx="70">
                  <c:v>2026.74281266834</c:v>
                </c:pt>
                <c:pt idx="71">
                  <c:v>2294.0487688003</c:v>
                </c:pt>
                <c:pt idx="72">
                  <c:v>2981.572659125693</c:v>
                </c:pt>
                <c:pt idx="73">
                  <c:v>3098.761235415919</c:v>
                </c:pt>
                <c:pt idx="74">
                  <c:v>2765.650400449226</c:v>
                </c:pt>
                <c:pt idx="75">
                  <c:v>2690.7235311991</c:v>
                </c:pt>
                <c:pt idx="76">
                  <c:v>3546.79333113606</c:v>
                </c:pt>
                <c:pt idx="77">
                  <c:v>4495.348513666065</c:v>
                </c:pt>
                <c:pt idx="78">
                  <c:v>5655.92406301856</c:v>
                </c:pt>
                <c:pt idx="79">
                  <c:v>5706.780477791076</c:v>
                </c:pt>
                <c:pt idx="80">
                  <c:v>6262.430969105521</c:v>
                </c:pt>
                <c:pt idx="81">
                  <c:v>7145.57673481302</c:v>
                </c:pt>
                <c:pt idx="82">
                  <c:v>6725.174251680541</c:v>
                </c:pt>
                <c:pt idx="83">
                  <c:v>8103.96573938043</c:v>
                </c:pt>
                <c:pt idx="84">
                  <c:v>8505.306953523495</c:v>
                </c:pt>
                <c:pt idx="85">
                  <c:v>7070.75532209949</c:v>
                </c:pt>
                <c:pt idx="86">
                  <c:v>6789.581831405404</c:v>
                </c:pt>
                <c:pt idx="87">
                  <c:v>6711.807635667235</c:v>
                </c:pt>
                <c:pt idx="88">
                  <c:v>7336.743071524022</c:v>
                </c:pt>
                <c:pt idx="89">
                  <c:v>7498.223393183775</c:v>
                </c:pt>
                <c:pt idx="90">
                  <c:v>7859.64930822599</c:v>
                </c:pt>
                <c:pt idx="91">
                  <c:v>8370.428043219633</c:v>
                </c:pt>
                <c:pt idx="92">
                  <c:v>9040.604333275291</c:v>
                </c:pt>
                <c:pt idx="93">
                  <c:v>9070.923087546108</c:v>
                </c:pt>
                <c:pt idx="94">
                  <c:v>8853.603529759766</c:v>
                </c:pt>
                <c:pt idx="95">
                  <c:v>8348.361262937311</c:v>
                </c:pt>
                <c:pt idx="96">
                  <c:v>7718.812103604535</c:v>
                </c:pt>
                <c:pt idx="97">
                  <c:v>8188.462789326471</c:v>
                </c:pt>
                <c:pt idx="98">
                  <c:v>8020.786896141813</c:v>
                </c:pt>
                <c:pt idx="99">
                  <c:v>8583.792980883693</c:v>
                </c:pt>
                <c:pt idx="100">
                  <c:v>9040.999795287513</c:v>
                </c:pt>
                <c:pt idx="101">
                  <c:v>9158.53110532168</c:v>
                </c:pt>
                <c:pt idx="102">
                  <c:v>9289.086297625205</c:v>
                </c:pt>
                <c:pt idx="103">
                  <c:v>8482.185607875257</c:v>
                </c:pt>
                <c:pt idx="104">
                  <c:v>7692.975252138969</c:v>
                </c:pt>
                <c:pt idx="105">
                  <c:v>7539.509627260375</c:v>
                </c:pt>
                <c:pt idx="106">
                  <c:v>7921.130469060365</c:v>
                </c:pt>
                <c:pt idx="107">
                  <c:v>7379.426604710493</c:v>
                </c:pt>
                <c:pt idx="108">
                  <c:v>7095.19487445518</c:v>
                </c:pt>
                <c:pt idx="109">
                  <c:v>6956.598621236348</c:v>
                </c:pt>
                <c:pt idx="110">
                  <c:v>7261.18346305433</c:v>
                </c:pt>
                <c:pt idx="111">
                  <c:v>7918.467691511363</c:v>
                </c:pt>
                <c:pt idx="112">
                  <c:v>9066.493913009142</c:v>
                </c:pt>
                <c:pt idx="113">
                  <c:v>9138.177993758998</c:v>
                </c:pt>
                <c:pt idx="114">
                  <c:v>8458.457887141571</c:v>
                </c:pt>
                <c:pt idx="115">
                  <c:v>8378.020913854409</c:v>
                </c:pt>
                <c:pt idx="116">
                  <c:v>7822.238601869223</c:v>
                </c:pt>
                <c:pt idx="117">
                  <c:v>7515.36008038032</c:v>
                </c:pt>
                <c:pt idx="118">
                  <c:v>8282.50365583429</c:v>
                </c:pt>
                <c:pt idx="119">
                  <c:v>8013.87949299489</c:v>
                </c:pt>
                <c:pt idx="120">
                  <c:v>8338.738353973093</c:v>
                </c:pt>
                <c:pt idx="121">
                  <c:v>8229.2217407201</c:v>
                </c:pt>
                <c:pt idx="122">
                  <c:v>7930.331551878202</c:v>
                </c:pt>
                <c:pt idx="123">
                  <c:v>7074.15629540465</c:v>
                </c:pt>
                <c:pt idx="124">
                  <c:v>7167.538058558747</c:v>
                </c:pt>
                <c:pt idx="125">
                  <c:v>6849.217502849378</c:v>
                </c:pt>
                <c:pt idx="126">
                  <c:v>7092.663917576918</c:v>
                </c:pt>
                <c:pt idx="127">
                  <c:v>5152.237280110869</c:v>
                </c:pt>
                <c:pt idx="128">
                  <c:v>4697.6141508536</c:v>
                </c:pt>
                <c:pt idx="129">
                  <c:v>4519.418968143674</c:v>
                </c:pt>
                <c:pt idx="130">
                  <c:v>4280.11172247746</c:v>
                </c:pt>
                <c:pt idx="131">
                  <c:v>4996.899801707723</c:v>
                </c:pt>
                <c:pt idx="132">
                  <c:v>5674.695326532313</c:v>
                </c:pt>
                <c:pt idx="133">
                  <c:v>6784.41446111229</c:v>
                </c:pt>
                <c:pt idx="134">
                  <c:v>7502.863480793917</c:v>
                </c:pt>
                <c:pt idx="135">
                  <c:v>7899.749156265905</c:v>
                </c:pt>
                <c:pt idx="136">
                  <c:v>8229.564474464029</c:v>
                </c:pt>
                <c:pt idx="137">
                  <c:v>9718.637135307223</c:v>
                </c:pt>
                <c:pt idx="138">
                  <c:v>8715.350010284848</c:v>
                </c:pt>
                <c:pt idx="139">
                  <c:v>7810.796567648762</c:v>
                </c:pt>
                <c:pt idx="140">
                  <c:v>7496.667909269011</c:v>
                </c:pt>
                <c:pt idx="141">
                  <c:v>7840.66713163905</c:v>
                </c:pt>
                <c:pt idx="142">
                  <c:v>8629.719302570438</c:v>
                </c:pt>
                <c:pt idx="143">
                  <c:v>7460.944507497751</c:v>
                </c:pt>
                <c:pt idx="144">
                  <c:v>7836.52796257773</c:v>
                </c:pt>
                <c:pt idx="145">
                  <c:v>7865.317597067924</c:v>
                </c:pt>
                <c:pt idx="146">
                  <c:v>7008.245960033321</c:v>
                </c:pt>
                <c:pt idx="147">
                  <c:v>6171.870168305316</c:v>
                </c:pt>
                <c:pt idx="148">
                  <c:v>5883.736546196017</c:v>
                </c:pt>
                <c:pt idx="149">
                  <c:v>6126.444765167396</c:v>
                </c:pt>
                <c:pt idx="150">
                  <c:v>5646.248425786048</c:v>
                </c:pt>
                <c:pt idx="151">
                  <c:v>3829.416849208314</c:v>
                </c:pt>
                <c:pt idx="152">
                  <c:v>3633.66315315547</c:v>
                </c:pt>
                <c:pt idx="153">
                  <c:v>2620.990396376235</c:v>
                </c:pt>
                <c:pt idx="154">
                  <c:v>2535.596965869142</c:v>
                </c:pt>
                <c:pt idx="155">
                  <c:v>2990.457372333752</c:v>
                </c:pt>
                <c:pt idx="156">
                  <c:v>3506.825303766885</c:v>
                </c:pt>
                <c:pt idx="157">
                  <c:v>3392.378597428111</c:v>
                </c:pt>
                <c:pt idx="158">
                  <c:v>3445.291414664214</c:v>
                </c:pt>
                <c:pt idx="159">
                  <c:v>3739.884249639901</c:v>
                </c:pt>
                <c:pt idx="160">
                  <c:v>3453.385203847812</c:v>
                </c:pt>
                <c:pt idx="161">
                  <c:v>3065.041507839947</c:v>
                </c:pt>
                <c:pt idx="162">
                  <c:v>2555.449158882986</c:v>
                </c:pt>
                <c:pt idx="163">
                  <c:v>2486.612404621171</c:v>
                </c:pt>
                <c:pt idx="164">
                  <c:v>2447.277116471565</c:v>
                </c:pt>
                <c:pt idx="165">
                  <c:v>2430.694076092136</c:v>
                </c:pt>
                <c:pt idx="166">
                  <c:v>2428.11039094558</c:v>
                </c:pt>
                <c:pt idx="167">
                  <c:v>2447.5143936789</c:v>
                </c:pt>
                <c:pt idx="168">
                  <c:v>2628.372353937824</c:v>
                </c:pt>
                <c:pt idx="169">
                  <c:v>2712.579398408232</c:v>
                </c:pt>
                <c:pt idx="170">
                  <c:v>2646.379057561271</c:v>
                </c:pt>
                <c:pt idx="171">
                  <c:v>2236.838597697986</c:v>
                </c:pt>
                <c:pt idx="172">
                  <c:v>1997.768629239104</c:v>
                </c:pt>
                <c:pt idx="173">
                  <c:v>1691.206477359983</c:v>
                </c:pt>
                <c:pt idx="174">
                  <c:v>1791.574736063441</c:v>
                </c:pt>
                <c:pt idx="175">
                  <c:v>1047.157044245513</c:v>
                </c:pt>
                <c:pt idx="176">
                  <c:v>823.0355398488488</c:v>
                </c:pt>
                <c:pt idx="177">
                  <c:v>760.183444038751</c:v>
                </c:pt>
                <c:pt idx="178">
                  <c:v>1535.262623871421</c:v>
                </c:pt>
                <c:pt idx="179">
                  <c:v>2428.769494299293</c:v>
                </c:pt>
                <c:pt idx="180">
                  <c:v>3331.055621398626</c:v>
                </c:pt>
                <c:pt idx="181">
                  <c:v>3040.443770679368</c:v>
                </c:pt>
                <c:pt idx="182">
                  <c:v>2981.36174605251</c:v>
                </c:pt>
                <c:pt idx="183">
                  <c:v>2609.100171875248</c:v>
                </c:pt>
                <c:pt idx="184">
                  <c:v>2335.888649694014</c:v>
                </c:pt>
                <c:pt idx="185">
                  <c:v>2221.389215086946</c:v>
                </c:pt>
                <c:pt idx="186">
                  <c:v>1752.265812047981</c:v>
                </c:pt>
                <c:pt idx="187">
                  <c:v>1956.904221308881</c:v>
                </c:pt>
                <c:pt idx="188">
                  <c:v>2597.368132179151</c:v>
                </c:pt>
                <c:pt idx="189">
                  <c:v>3599.231593957488</c:v>
                </c:pt>
                <c:pt idx="190">
                  <c:v>3954.461937474797</c:v>
                </c:pt>
                <c:pt idx="191">
                  <c:v>4449.211278906135</c:v>
                </c:pt>
                <c:pt idx="192">
                  <c:v>4359.125032520603</c:v>
                </c:pt>
                <c:pt idx="193">
                  <c:v>3977.293277647426</c:v>
                </c:pt>
                <c:pt idx="194">
                  <c:v>3546.160591916494</c:v>
                </c:pt>
                <c:pt idx="195">
                  <c:v>3369.019974572512</c:v>
                </c:pt>
                <c:pt idx="196">
                  <c:v>2849.541075309852</c:v>
                </c:pt>
                <c:pt idx="197">
                  <c:v>3076.905368206786</c:v>
                </c:pt>
                <c:pt idx="198">
                  <c:v>3818.132999792741</c:v>
                </c:pt>
                <c:pt idx="199">
                  <c:v>3518.61007173128</c:v>
                </c:pt>
                <c:pt idx="200">
                  <c:v>3719.478409808938</c:v>
                </c:pt>
                <c:pt idx="201">
                  <c:v>3619.268335910371</c:v>
                </c:pt>
                <c:pt idx="202">
                  <c:v>3999.966433015162</c:v>
                </c:pt>
                <c:pt idx="203">
                  <c:v>3803.44817707201</c:v>
                </c:pt>
                <c:pt idx="204">
                  <c:v>4111.038530182925</c:v>
                </c:pt>
                <c:pt idx="205">
                  <c:v>4569.879920903963</c:v>
                </c:pt>
                <c:pt idx="206">
                  <c:v>4894.132406796748</c:v>
                </c:pt>
                <c:pt idx="207">
                  <c:v>5415.324974779065</c:v>
                </c:pt>
                <c:pt idx="208">
                  <c:v>5993.01588224168</c:v>
                </c:pt>
                <c:pt idx="209">
                  <c:v>6324.808510500945</c:v>
                </c:pt>
                <c:pt idx="210">
                  <c:v>6263.643719276351</c:v>
                </c:pt>
                <c:pt idx="211">
                  <c:v>6644.63182185678</c:v>
                </c:pt>
                <c:pt idx="212">
                  <c:v>7320.687313827561</c:v>
                </c:pt>
                <c:pt idx="213">
                  <c:v>7886.778002264829</c:v>
                </c:pt>
                <c:pt idx="214">
                  <c:v>8089.465465598737</c:v>
                </c:pt>
                <c:pt idx="215">
                  <c:v>9051.782726154278</c:v>
                </c:pt>
                <c:pt idx="216">
                  <c:v>9229.371533778765</c:v>
                </c:pt>
                <c:pt idx="217">
                  <c:v>9572.843473465847</c:v>
                </c:pt>
                <c:pt idx="218">
                  <c:v>9111.866587878771</c:v>
                </c:pt>
                <c:pt idx="219">
                  <c:v>8943.557955474542</c:v>
                </c:pt>
                <c:pt idx="220">
                  <c:v>8535.151153379655</c:v>
                </c:pt>
                <c:pt idx="221">
                  <c:v>8222.12978863415</c:v>
                </c:pt>
                <c:pt idx="222">
                  <c:v>7793.396239110738</c:v>
                </c:pt>
                <c:pt idx="223">
                  <c:v>7835.473397211776</c:v>
                </c:pt>
                <c:pt idx="224">
                  <c:v>7326.487423340236</c:v>
                </c:pt>
                <c:pt idx="225">
                  <c:v>7131.340102372815</c:v>
                </c:pt>
                <c:pt idx="226">
                  <c:v>6947.81936456489</c:v>
                </c:pt>
                <c:pt idx="227">
                  <c:v>6824.013390603383</c:v>
                </c:pt>
                <c:pt idx="228">
                  <c:v>7147.949506886389</c:v>
                </c:pt>
                <c:pt idx="229">
                  <c:v>6571.734990936077</c:v>
                </c:pt>
                <c:pt idx="230">
                  <c:v>7401.809754602596</c:v>
                </c:pt>
                <c:pt idx="231">
                  <c:v>8539.55396378245</c:v>
                </c:pt>
                <c:pt idx="232">
                  <c:v>9032.5105440917</c:v>
                </c:pt>
                <c:pt idx="233">
                  <c:v>8923.54757765582</c:v>
                </c:pt>
                <c:pt idx="234">
                  <c:v>9049.172676873571</c:v>
                </c:pt>
                <c:pt idx="235">
                  <c:v>8681.630282708898</c:v>
                </c:pt>
                <c:pt idx="236">
                  <c:v>10358.62649176282</c:v>
                </c:pt>
                <c:pt idx="237">
                  <c:v>10938.87472023785</c:v>
                </c:pt>
                <c:pt idx="238">
                  <c:v>11421.49655996086</c:v>
                </c:pt>
                <c:pt idx="239">
                  <c:v>12425.78552208086</c:v>
                </c:pt>
                <c:pt idx="240">
                  <c:v>12139.02283494729</c:v>
                </c:pt>
                <c:pt idx="241">
                  <c:v>12595.59691013155</c:v>
                </c:pt>
                <c:pt idx="242">
                  <c:v>12539.0194782488</c:v>
                </c:pt>
                <c:pt idx="243">
                  <c:v>11570.5857385708</c:v>
                </c:pt>
                <c:pt idx="244">
                  <c:v>11472.01024098945</c:v>
                </c:pt>
                <c:pt idx="245">
                  <c:v>11080.31829994471</c:v>
                </c:pt>
                <c:pt idx="246">
                  <c:v>11057.61878044283</c:v>
                </c:pt>
                <c:pt idx="247">
                  <c:v>9656.365050448379</c:v>
                </c:pt>
                <c:pt idx="248">
                  <c:v>9707.959660977054</c:v>
                </c:pt>
                <c:pt idx="249">
                  <c:v>10356.78100237243</c:v>
                </c:pt>
                <c:pt idx="250">
                  <c:v>11352.34343608926</c:v>
                </c:pt>
                <c:pt idx="251">
                  <c:v>11454.2144504392</c:v>
                </c:pt>
                <c:pt idx="252">
                  <c:v>10525.0632706425</c:v>
                </c:pt>
                <c:pt idx="253">
                  <c:v>10770.85609330925</c:v>
                </c:pt>
                <c:pt idx="254">
                  <c:v>11445.59337857262</c:v>
                </c:pt>
                <c:pt idx="255">
                  <c:v>12060.08861730658</c:v>
                </c:pt>
                <c:pt idx="256">
                  <c:v>12780.40949051276</c:v>
                </c:pt>
                <c:pt idx="257">
                  <c:v>12808.3554727102</c:v>
                </c:pt>
                <c:pt idx="258">
                  <c:v>11650.33724437011</c:v>
                </c:pt>
                <c:pt idx="259">
                  <c:v>8935.43780215681</c:v>
                </c:pt>
                <c:pt idx="260">
                  <c:v>8433.306503163865</c:v>
                </c:pt>
                <c:pt idx="261">
                  <c:v>8077.443420427007</c:v>
                </c:pt>
                <c:pt idx="262">
                  <c:v>8831.510385343287</c:v>
                </c:pt>
                <c:pt idx="263">
                  <c:v>8674.353781683887</c:v>
                </c:pt>
                <c:pt idx="264">
                  <c:v>8301.16946281145</c:v>
                </c:pt>
                <c:pt idx="265">
                  <c:v>8273.671670894524</c:v>
                </c:pt>
                <c:pt idx="266">
                  <c:v>8555.609721478917</c:v>
                </c:pt>
                <c:pt idx="267">
                  <c:v>7461.445426046574</c:v>
                </c:pt>
                <c:pt idx="268">
                  <c:v>5933.037477053771</c:v>
                </c:pt>
                <c:pt idx="269">
                  <c:v>5507.203982286687</c:v>
                </c:pt>
                <c:pt idx="270">
                  <c:v>4766.47726924956</c:v>
                </c:pt>
                <c:pt idx="271">
                  <c:v>3743.548864286547</c:v>
                </c:pt>
                <c:pt idx="272">
                  <c:v>2753.73381181409</c:v>
                </c:pt>
                <c:pt idx="273">
                  <c:v>2586.031554495283</c:v>
                </c:pt>
                <c:pt idx="274">
                  <c:v>3562.849088832514</c:v>
                </c:pt>
                <c:pt idx="275">
                  <c:v>4775.467438994207</c:v>
                </c:pt>
                <c:pt idx="276">
                  <c:v>6462.824752768507</c:v>
                </c:pt>
                <c:pt idx="277">
                  <c:v>7927.85332326824</c:v>
                </c:pt>
                <c:pt idx="278">
                  <c:v>9420.827875965402</c:v>
                </c:pt>
                <c:pt idx="279">
                  <c:v>10358.0201166774</c:v>
                </c:pt>
                <c:pt idx="280">
                  <c:v>10506.05472992141</c:v>
                </c:pt>
                <c:pt idx="281">
                  <c:v>8148.837495701227</c:v>
                </c:pt>
                <c:pt idx="282">
                  <c:v>6026.07650646394</c:v>
                </c:pt>
                <c:pt idx="283">
                  <c:v>4822.052864034664</c:v>
                </c:pt>
                <c:pt idx="284">
                  <c:v>3841.491622648341</c:v>
                </c:pt>
                <c:pt idx="285">
                  <c:v>3202.688652229428</c:v>
                </c:pt>
                <c:pt idx="286">
                  <c:v>3509.883543328115</c:v>
                </c:pt>
                <c:pt idx="287">
                  <c:v>3756.59911069007</c:v>
                </c:pt>
                <c:pt idx="288">
                  <c:v>4196.141955214383</c:v>
                </c:pt>
                <c:pt idx="289">
                  <c:v>4125.433347428011</c:v>
                </c:pt>
                <c:pt idx="290">
                  <c:v>4303.997628016024</c:v>
                </c:pt>
                <c:pt idx="291">
                  <c:v>3809.22192245054</c:v>
                </c:pt>
                <c:pt idx="292">
                  <c:v>3037.649172459622</c:v>
                </c:pt>
                <c:pt idx="293">
                  <c:v>2360.776392330232</c:v>
                </c:pt>
                <c:pt idx="294">
                  <c:v>2141.11042660467</c:v>
                </c:pt>
                <c:pt idx="295">
                  <c:v>2144.748677117163</c:v>
                </c:pt>
                <c:pt idx="296">
                  <c:v>1858.434180264117</c:v>
                </c:pt>
                <c:pt idx="297">
                  <c:v>1772.434374671608</c:v>
                </c:pt>
                <c:pt idx="298">
                  <c:v>1415.332177629752</c:v>
                </c:pt>
                <c:pt idx="299">
                  <c:v>1045.522467928304</c:v>
                </c:pt>
                <c:pt idx="300">
                  <c:v>1021.636562389734</c:v>
                </c:pt>
                <c:pt idx="301">
                  <c:v>1098.435285164407</c:v>
                </c:pt>
                <c:pt idx="302">
                  <c:v>1176.499486378207</c:v>
                </c:pt>
                <c:pt idx="303">
                  <c:v>1413.513052373503</c:v>
                </c:pt>
                <c:pt idx="304">
                  <c:v>1257.59556301909</c:v>
                </c:pt>
                <c:pt idx="305">
                  <c:v>1913.245215158913</c:v>
                </c:pt>
                <c:pt idx="306">
                  <c:v>3039.415569447575</c:v>
                </c:pt>
                <c:pt idx="307">
                  <c:v>3755.544545324129</c:v>
                </c:pt>
                <c:pt idx="308">
                  <c:v>4144.837350161341</c:v>
                </c:pt>
                <c:pt idx="309">
                  <c:v>5060.068267127605</c:v>
                </c:pt>
                <c:pt idx="310">
                  <c:v>6314.763775390348</c:v>
                </c:pt>
                <c:pt idx="311">
                  <c:v>6875.713457668649</c:v>
                </c:pt>
                <c:pt idx="312">
                  <c:v>6869.227880668116</c:v>
                </c:pt>
                <c:pt idx="313">
                  <c:v>6358.10641193054</c:v>
                </c:pt>
                <c:pt idx="314">
                  <c:v>6322.0666405495</c:v>
                </c:pt>
                <c:pt idx="315">
                  <c:v>6043.8195687459</c:v>
                </c:pt>
                <c:pt idx="316">
                  <c:v>5831.1400985697</c:v>
                </c:pt>
                <c:pt idx="317">
                  <c:v>5799.87223546954</c:v>
                </c:pt>
                <c:pt idx="318">
                  <c:v>5726.764491475662</c:v>
                </c:pt>
                <c:pt idx="319">
                  <c:v>4713.010805196338</c:v>
                </c:pt>
                <c:pt idx="320">
                  <c:v>4278.714423367584</c:v>
                </c:pt>
                <c:pt idx="321">
                  <c:v>3124.149896600954</c:v>
                </c:pt>
                <c:pt idx="322">
                  <c:v>2454.86998710634</c:v>
                </c:pt>
                <c:pt idx="323">
                  <c:v>2218.700073403796</c:v>
                </c:pt>
                <c:pt idx="324">
                  <c:v>2179.575698327376</c:v>
                </c:pt>
                <c:pt idx="325">
                  <c:v>2246.145137052418</c:v>
                </c:pt>
                <c:pt idx="326">
                  <c:v>2652.706449756911</c:v>
                </c:pt>
                <c:pt idx="327">
                  <c:v>2685.819802247473</c:v>
                </c:pt>
                <c:pt idx="328">
                  <c:v>3127.603598174412</c:v>
                </c:pt>
                <c:pt idx="329">
                  <c:v>2917.771454486251</c:v>
                </c:pt>
                <c:pt idx="330">
                  <c:v>2783.788924743415</c:v>
                </c:pt>
                <c:pt idx="331">
                  <c:v>3215.343436620724</c:v>
                </c:pt>
                <c:pt idx="332">
                  <c:v>4040.488107201455</c:v>
                </c:pt>
                <c:pt idx="333">
                  <c:v>4933.810428690288</c:v>
                </c:pt>
                <c:pt idx="334">
                  <c:v>5250.970962497118</c:v>
                </c:pt>
                <c:pt idx="335">
                  <c:v>5078.918623043805</c:v>
                </c:pt>
                <c:pt idx="336">
                  <c:v>5140.452512146469</c:v>
                </c:pt>
                <c:pt idx="337">
                  <c:v>5212.268413567075</c:v>
                </c:pt>
                <c:pt idx="338">
                  <c:v>4979.55220143799</c:v>
                </c:pt>
                <c:pt idx="339">
                  <c:v>5168.55667914881</c:v>
                </c:pt>
                <c:pt idx="340">
                  <c:v>5135.17968531677</c:v>
                </c:pt>
                <c:pt idx="341">
                  <c:v>5133.123282853184</c:v>
                </c:pt>
                <c:pt idx="342">
                  <c:v>5046.095276028883</c:v>
                </c:pt>
                <c:pt idx="343">
                  <c:v>4971.748417730015</c:v>
                </c:pt>
                <c:pt idx="344">
                  <c:v>4357.279543130207</c:v>
                </c:pt>
                <c:pt idx="345">
                  <c:v>4289.787359709966</c:v>
                </c:pt>
                <c:pt idx="346">
                  <c:v>5134.916043975284</c:v>
                </c:pt>
                <c:pt idx="347">
                  <c:v>4798.773333581511</c:v>
                </c:pt>
                <c:pt idx="348">
                  <c:v>5706.622292986185</c:v>
                </c:pt>
                <c:pt idx="349">
                  <c:v>6638.989897148981</c:v>
                </c:pt>
                <c:pt idx="350">
                  <c:v>7031.973680767</c:v>
                </c:pt>
                <c:pt idx="351">
                  <c:v>6664.615835541365</c:v>
                </c:pt>
                <c:pt idx="352">
                  <c:v>7111.435181090672</c:v>
                </c:pt>
                <c:pt idx="353">
                  <c:v>7114.677969590943</c:v>
                </c:pt>
                <c:pt idx="354">
                  <c:v>7072.996273502115</c:v>
                </c:pt>
                <c:pt idx="355">
                  <c:v>7421.424670409104</c:v>
                </c:pt>
                <c:pt idx="356">
                  <c:v>7649.579887330483</c:v>
                </c:pt>
                <c:pt idx="357">
                  <c:v>8116.805072710763</c:v>
                </c:pt>
                <c:pt idx="358">
                  <c:v>7963.840366380986</c:v>
                </c:pt>
                <c:pt idx="359">
                  <c:v>8025.848809898331</c:v>
                </c:pt>
                <c:pt idx="360">
                  <c:v>8235.997323196269</c:v>
                </c:pt>
                <c:pt idx="361">
                  <c:v>8044.751894082828</c:v>
                </c:pt>
                <c:pt idx="362">
                  <c:v>7437.90225425194</c:v>
                </c:pt>
                <c:pt idx="363">
                  <c:v>8005.943888616182</c:v>
                </c:pt>
                <c:pt idx="364">
                  <c:v>8332.753695521383</c:v>
                </c:pt>
                <c:pt idx="365">
                  <c:v>9087.216122449901</c:v>
                </c:pt>
                <c:pt idx="366">
                  <c:v>9521.011585729835</c:v>
                </c:pt>
                <c:pt idx="367">
                  <c:v>10369.98943358084</c:v>
                </c:pt>
                <c:pt idx="368">
                  <c:v>10968.00708847197</c:v>
                </c:pt>
                <c:pt idx="369">
                  <c:v>11530.74953187238</c:v>
                </c:pt>
                <c:pt idx="370">
                  <c:v>12083.78997390611</c:v>
                </c:pt>
                <c:pt idx="371">
                  <c:v>12185.87190132923</c:v>
                </c:pt>
                <c:pt idx="372">
                  <c:v>12068.07694995359</c:v>
                </c:pt>
                <c:pt idx="373">
                  <c:v>12897.28169719319</c:v>
                </c:pt>
                <c:pt idx="374">
                  <c:v>13442.9138175312</c:v>
                </c:pt>
                <c:pt idx="375">
                  <c:v>13622.6644841559</c:v>
                </c:pt>
                <c:pt idx="376">
                  <c:v>13269.85964098023</c:v>
                </c:pt>
                <c:pt idx="377">
                  <c:v>12879.74954798442</c:v>
                </c:pt>
                <c:pt idx="378">
                  <c:v>12331.69192730475</c:v>
                </c:pt>
                <c:pt idx="379">
                  <c:v>12050.57116487896</c:v>
                </c:pt>
                <c:pt idx="380">
                  <c:v>12559.50441048221</c:v>
                </c:pt>
                <c:pt idx="381">
                  <c:v>11945.40463376047</c:v>
                </c:pt>
                <c:pt idx="382">
                  <c:v>11902.95837778134</c:v>
                </c:pt>
                <c:pt idx="383">
                  <c:v>11943.21641062614</c:v>
                </c:pt>
                <c:pt idx="384">
                  <c:v>12314.89797385214</c:v>
                </c:pt>
                <c:pt idx="385">
                  <c:v>12037.86365221937</c:v>
                </c:pt>
                <c:pt idx="386">
                  <c:v>11766.6294400993</c:v>
                </c:pt>
                <c:pt idx="387">
                  <c:v>12010.31313203415</c:v>
                </c:pt>
                <c:pt idx="388">
                  <c:v>11428.08759349799</c:v>
                </c:pt>
                <c:pt idx="389">
                  <c:v>9899.205090090511</c:v>
                </c:pt>
                <c:pt idx="390">
                  <c:v>9546.663888256356</c:v>
                </c:pt>
                <c:pt idx="391">
                  <c:v>8786.24316701027</c:v>
                </c:pt>
                <c:pt idx="392">
                  <c:v>7500.385252183954</c:v>
                </c:pt>
                <c:pt idx="393">
                  <c:v>6760.00127289075</c:v>
                </c:pt>
                <c:pt idx="394">
                  <c:v>6639.490815697814</c:v>
                </c:pt>
                <c:pt idx="395">
                  <c:v>5795.73306640822</c:v>
                </c:pt>
                <c:pt idx="396">
                  <c:v>4301.914861418291</c:v>
                </c:pt>
                <c:pt idx="397">
                  <c:v>3974.656864232572</c:v>
                </c:pt>
                <c:pt idx="398">
                  <c:v>4071.966883374801</c:v>
                </c:pt>
                <c:pt idx="399">
                  <c:v>5104.412740765433</c:v>
                </c:pt>
                <c:pt idx="400">
                  <c:v>5639.89466945626</c:v>
                </c:pt>
                <c:pt idx="401">
                  <c:v>4888.701395162147</c:v>
                </c:pt>
                <c:pt idx="402">
                  <c:v>5928.291932907036</c:v>
                </c:pt>
                <c:pt idx="403">
                  <c:v>5918.510839137931</c:v>
                </c:pt>
                <c:pt idx="404">
                  <c:v>5399.66467909484</c:v>
                </c:pt>
                <c:pt idx="405">
                  <c:v>5681.60272967923</c:v>
                </c:pt>
                <c:pt idx="406">
                  <c:v>4593.238543759561</c:v>
                </c:pt>
                <c:pt idx="407">
                  <c:v>4272.307938769491</c:v>
                </c:pt>
                <c:pt idx="408">
                  <c:v>4290.921017478353</c:v>
                </c:pt>
                <c:pt idx="409">
                  <c:v>4254.222142743598</c:v>
                </c:pt>
                <c:pt idx="410">
                  <c:v>5058.69733215188</c:v>
                </c:pt>
                <c:pt idx="411">
                  <c:v>5466.945949441887</c:v>
                </c:pt>
                <c:pt idx="412">
                  <c:v>5302.38102408676</c:v>
                </c:pt>
                <c:pt idx="413">
                  <c:v>4927.272123421455</c:v>
                </c:pt>
                <c:pt idx="414">
                  <c:v>4791.97138697119</c:v>
                </c:pt>
                <c:pt idx="415">
                  <c:v>3763.638334507728</c:v>
                </c:pt>
                <c:pt idx="416">
                  <c:v>2979.832626271894</c:v>
                </c:pt>
                <c:pt idx="417">
                  <c:v>2599.450898776885</c:v>
                </c:pt>
                <c:pt idx="418">
                  <c:v>2723.57324234817</c:v>
                </c:pt>
                <c:pt idx="419">
                  <c:v>2725.91965028739</c:v>
                </c:pt>
                <c:pt idx="420">
                  <c:v>2974.217065698256</c:v>
                </c:pt>
                <c:pt idx="421">
                  <c:v>3076.24626485307</c:v>
                </c:pt>
                <c:pt idx="422">
                  <c:v>3111.679661148698</c:v>
                </c:pt>
                <c:pt idx="423">
                  <c:v>3648.268883473748</c:v>
                </c:pt>
                <c:pt idx="424">
                  <c:v>4100.387419986918</c:v>
                </c:pt>
                <c:pt idx="425">
                  <c:v>4514.884337070126</c:v>
                </c:pt>
                <c:pt idx="426">
                  <c:v>5030.698621686145</c:v>
                </c:pt>
                <c:pt idx="427">
                  <c:v>6248.43161387265</c:v>
                </c:pt>
                <c:pt idx="428">
                  <c:v>6515.658477602163</c:v>
                </c:pt>
                <c:pt idx="429">
                  <c:v>7151.930491142808</c:v>
                </c:pt>
                <c:pt idx="430">
                  <c:v>6974.68441726224</c:v>
                </c:pt>
                <c:pt idx="431">
                  <c:v>6921.50795868465</c:v>
                </c:pt>
                <c:pt idx="432">
                  <c:v>7555.512656688534</c:v>
                </c:pt>
                <c:pt idx="433">
                  <c:v>7591.789705276909</c:v>
                </c:pt>
                <c:pt idx="434">
                  <c:v>6938.486461076307</c:v>
                </c:pt>
                <c:pt idx="435">
                  <c:v>6697.966465239258</c:v>
                </c:pt>
                <c:pt idx="436">
                  <c:v>6509.041079930882</c:v>
                </c:pt>
                <c:pt idx="437">
                  <c:v>5725.15627929261</c:v>
                </c:pt>
                <c:pt idx="438">
                  <c:v>5652.707638652438</c:v>
                </c:pt>
                <c:pt idx="439">
                  <c:v>6033.168458549892</c:v>
                </c:pt>
                <c:pt idx="440">
                  <c:v>6716.131353667595</c:v>
                </c:pt>
                <c:pt idx="441">
                  <c:v>7599.27711937509</c:v>
                </c:pt>
                <c:pt idx="442">
                  <c:v>7502.62620358658</c:v>
                </c:pt>
                <c:pt idx="443">
                  <c:v>7332.47208179196</c:v>
                </c:pt>
                <c:pt idx="444">
                  <c:v>7467.87827477882</c:v>
                </c:pt>
                <c:pt idx="445">
                  <c:v>6846.02744261741</c:v>
                </c:pt>
                <c:pt idx="446">
                  <c:v>7569.116549909175</c:v>
                </c:pt>
                <c:pt idx="447">
                  <c:v>6893.588340621359</c:v>
                </c:pt>
                <c:pt idx="448">
                  <c:v>6132.983070436228</c:v>
                </c:pt>
                <c:pt idx="449">
                  <c:v>6361.243743894207</c:v>
                </c:pt>
                <c:pt idx="450">
                  <c:v>7221.268163953453</c:v>
                </c:pt>
                <c:pt idx="451">
                  <c:v>6995.327534300541</c:v>
                </c:pt>
                <c:pt idx="452">
                  <c:v>7163.161612290091</c:v>
                </c:pt>
                <c:pt idx="453">
                  <c:v>7220.45087579485</c:v>
                </c:pt>
                <c:pt idx="454">
                  <c:v>6169.866494110028</c:v>
                </c:pt>
                <c:pt idx="455">
                  <c:v>6053.627026649154</c:v>
                </c:pt>
                <c:pt idx="456">
                  <c:v>5553.05121157099</c:v>
                </c:pt>
                <c:pt idx="457">
                  <c:v>5227.506883104927</c:v>
                </c:pt>
                <c:pt idx="458">
                  <c:v>5994.518637888146</c:v>
                </c:pt>
                <c:pt idx="459">
                  <c:v>7022.245315266186</c:v>
                </c:pt>
                <c:pt idx="460">
                  <c:v>7728.487740837037</c:v>
                </c:pt>
                <c:pt idx="461">
                  <c:v>8528.691940513266</c:v>
                </c:pt>
                <c:pt idx="462">
                  <c:v>8756.530787824876</c:v>
                </c:pt>
                <c:pt idx="463">
                  <c:v>7582.034975641955</c:v>
                </c:pt>
                <c:pt idx="464">
                  <c:v>6560.451141520518</c:v>
                </c:pt>
                <c:pt idx="465">
                  <c:v>6656.52204635777</c:v>
                </c:pt>
                <c:pt idx="466">
                  <c:v>7600.041679265405</c:v>
                </c:pt>
                <c:pt idx="467">
                  <c:v>7444.99420633789</c:v>
                </c:pt>
                <c:pt idx="468">
                  <c:v>7292.978608837459</c:v>
                </c:pt>
                <c:pt idx="469">
                  <c:v>7275.762829238467</c:v>
                </c:pt>
                <c:pt idx="470">
                  <c:v>6508.38197657717</c:v>
                </c:pt>
                <c:pt idx="471">
                  <c:v>5454.080251977403</c:v>
                </c:pt>
                <c:pt idx="472">
                  <c:v>4804.73162789908</c:v>
                </c:pt>
                <c:pt idx="473">
                  <c:v>4411.11510506151</c:v>
                </c:pt>
                <c:pt idx="474">
                  <c:v>4069.435926496542</c:v>
                </c:pt>
                <c:pt idx="475">
                  <c:v>3435.193951285326</c:v>
                </c:pt>
                <c:pt idx="476">
                  <c:v>2668.234924770403</c:v>
                </c:pt>
                <c:pt idx="477">
                  <c:v>2405.068137699764</c:v>
                </c:pt>
                <c:pt idx="478">
                  <c:v>2225.792025489749</c:v>
                </c:pt>
                <c:pt idx="479">
                  <c:v>1763.786938670889</c:v>
                </c:pt>
                <c:pt idx="480">
                  <c:v>1302.520047608187</c:v>
                </c:pt>
                <c:pt idx="481">
                  <c:v>953.4589114816329</c:v>
                </c:pt>
                <c:pt idx="482">
                  <c:v>931.3921311993123</c:v>
                </c:pt>
                <c:pt idx="483">
                  <c:v>646.6594823951747</c:v>
                </c:pt>
                <c:pt idx="484">
                  <c:v>382.0426679463664</c:v>
                </c:pt>
                <c:pt idx="485">
                  <c:v>424.8316576694327</c:v>
                </c:pt>
                <c:pt idx="486">
                  <c:v>399.9175508990706</c:v>
                </c:pt>
                <c:pt idx="487">
                  <c:v>196.3337070041122</c:v>
                </c:pt>
                <c:pt idx="488">
                  <c:v>108.8575098992856</c:v>
                </c:pt>
                <c:pt idx="489">
                  <c:v>125.2823654738205</c:v>
                </c:pt>
                <c:pt idx="490">
                  <c:v>285.8399424383759</c:v>
                </c:pt>
                <c:pt idx="491">
                  <c:v>253.5175139722766</c:v>
                </c:pt>
                <c:pt idx="492">
                  <c:v>294.4873784390936</c:v>
                </c:pt>
                <c:pt idx="493">
                  <c:v>235.721723422018</c:v>
                </c:pt>
                <c:pt idx="494">
                  <c:v>218.1895742132446</c:v>
                </c:pt>
                <c:pt idx="495">
                  <c:v>243.5782353982803</c:v>
                </c:pt>
                <c:pt idx="496">
                  <c:v>267.2004995953643</c:v>
                </c:pt>
                <c:pt idx="497">
                  <c:v>232.9007610681251</c:v>
                </c:pt>
                <c:pt idx="498">
                  <c:v>266.3041190343143</c:v>
                </c:pt>
                <c:pt idx="499">
                  <c:v>741.7021860006298</c:v>
                </c:pt>
                <c:pt idx="500">
                  <c:v>1065.242840271405</c:v>
                </c:pt>
                <c:pt idx="501">
                  <c:v>1279.398701959925</c:v>
                </c:pt>
                <c:pt idx="502">
                  <c:v>1764.946960573425</c:v>
                </c:pt>
                <c:pt idx="503">
                  <c:v>1730.910863387671</c:v>
                </c:pt>
                <c:pt idx="504">
                  <c:v>1724.794384265212</c:v>
                </c:pt>
                <c:pt idx="505">
                  <c:v>1887.144722351867</c:v>
                </c:pt>
                <c:pt idx="506">
                  <c:v>2063.916241817769</c:v>
                </c:pt>
                <c:pt idx="507">
                  <c:v>1946.964942734885</c:v>
                </c:pt>
                <c:pt idx="508">
                  <c:v>1650.315705295611</c:v>
                </c:pt>
                <c:pt idx="509">
                  <c:v>1153.009042851866</c:v>
                </c:pt>
                <c:pt idx="510">
                  <c:v>1121.082076397995</c:v>
                </c:pt>
                <c:pt idx="511">
                  <c:v>915.7845637833816</c:v>
                </c:pt>
                <c:pt idx="512">
                  <c:v>723.0627431576182</c:v>
                </c:pt>
                <c:pt idx="513">
                  <c:v>677.8218889587387</c:v>
                </c:pt>
                <c:pt idx="514">
                  <c:v>982.670372118206</c:v>
                </c:pt>
                <c:pt idx="515">
                  <c:v>1126.776729374078</c:v>
                </c:pt>
                <c:pt idx="516">
                  <c:v>1563.683160483537</c:v>
                </c:pt>
                <c:pt idx="517">
                  <c:v>2471.663940558954</c:v>
                </c:pt>
                <c:pt idx="518">
                  <c:v>2462.805591485047</c:v>
                </c:pt>
                <c:pt idx="519">
                  <c:v>1812.402402040781</c:v>
                </c:pt>
                <c:pt idx="520">
                  <c:v>1263.949319348885</c:v>
                </c:pt>
                <c:pt idx="521">
                  <c:v>1930.777364367686</c:v>
                </c:pt>
                <c:pt idx="522">
                  <c:v>1880.843694290368</c:v>
                </c:pt>
                <c:pt idx="523">
                  <c:v>1115.545608226803</c:v>
                </c:pt>
                <c:pt idx="524">
                  <c:v>1078.161266004186</c:v>
                </c:pt>
                <c:pt idx="525">
                  <c:v>1201.018131136341</c:v>
                </c:pt>
                <c:pt idx="526">
                  <c:v>1202.30997370962</c:v>
                </c:pt>
                <c:pt idx="527">
                  <c:v>937.1922407119883</c:v>
                </c:pt>
                <c:pt idx="528">
                  <c:v>1296.19265541254</c:v>
                </c:pt>
                <c:pt idx="529">
                  <c:v>1817.27976685826</c:v>
                </c:pt>
                <c:pt idx="530">
                  <c:v>1938.581148075652</c:v>
                </c:pt>
                <c:pt idx="531">
                  <c:v>2249.888844101509</c:v>
                </c:pt>
                <c:pt idx="532">
                  <c:v>2467.81477697327</c:v>
                </c:pt>
                <c:pt idx="533">
                  <c:v>1909.290595036634</c:v>
                </c:pt>
                <c:pt idx="534">
                  <c:v>1705.944028349012</c:v>
                </c:pt>
                <c:pt idx="535">
                  <c:v>1203.944550026828</c:v>
                </c:pt>
                <c:pt idx="536">
                  <c:v>1032.076759512553</c:v>
                </c:pt>
                <c:pt idx="537">
                  <c:v>820.9264091169663</c:v>
                </c:pt>
                <c:pt idx="538">
                  <c:v>755.9388184408367</c:v>
                </c:pt>
                <c:pt idx="539">
                  <c:v>930.4166582358164</c:v>
                </c:pt>
                <c:pt idx="540">
                  <c:v>997.7242927170168</c:v>
                </c:pt>
                <c:pt idx="541">
                  <c:v>904.2107088921765</c:v>
                </c:pt>
                <c:pt idx="542">
                  <c:v>898.9378820624703</c:v>
                </c:pt>
                <c:pt idx="543">
                  <c:v>1205.89549595382</c:v>
                </c:pt>
                <c:pt idx="544">
                  <c:v>1324.217730012428</c:v>
                </c:pt>
                <c:pt idx="545">
                  <c:v>1473.570549963858</c:v>
                </c:pt>
                <c:pt idx="546">
                  <c:v>1440.773567083085</c:v>
                </c:pt>
                <c:pt idx="547">
                  <c:v>1412.273938068522</c:v>
                </c:pt>
                <c:pt idx="548">
                  <c:v>1053.378979904566</c:v>
                </c:pt>
                <c:pt idx="549">
                  <c:v>1008.032669169093</c:v>
                </c:pt>
                <c:pt idx="550">
                  <c:v>797.4096014564764</c:v>
                </c:pt>
                <c:pt idx="551">
                  <c:v>545.6584844721515</c:v>
                </c:pt>
                <c:pt idx="552">
                  <c:v>470.65252281958</c:v>
                </c:pt>
                <c:pt idx="553">
                  <c:v>589.5811319636045</c:v>
                </c:pt>
                <c:pt idx="554">
                  <c:v>544.683011508656</c:v>
                </c:pt>
                <c:pt idx="555">
                  <c:v>566.4334221811934</c:v>
                </c:pt>
                <c:pt idx="556">
                  <c:v>818.5536370435984</c:v>
                </c:pt>
                <c:pt idx="557">
                  <c:v>1036.875031927586</c:v>
                </c:pt>
                <c:pt idx="558">
                  <c:v>698.0959081189591</c:v>
                </c:pt>
                <c:pt idx="559">
                  <c:v>561.6351497661615</c:v>
                </c:pt>
                <c:pt idx="560">
                  <c:v>386.6827555565079</c:v>
                </c:pt>
                <c:pt idx="561">
                  <c:v>295.2783024635496</c:v>
                </c:pt>
                <c:pt idx="562">
                  <c:v>504.7940765419276</c:v>
                </c:pt>
                <c:pt idx="563">
                  <c:v>1248.26265953051</c:v>
                </c:pt>
                <c:pt idx="564">
                  <c:v>1695.05564094567</c:v>
                </c:pt>
                <c:pt idx="565">
                  <c:v>1563.050421263973</c:v>
                </c:pt>
                <c:pt idx="566">
                  <c:v>1780.607256257653</c:v>
                </c:pt>
                <c:pt idx="567">
                  <c:v>1611.903161841201</c:v>
                </c:pt>
                <c:pt idx="568">
                  <c:v>1414.383068800405</c:v>
                </c:pt>
                <c:pt idx="569">
                  <c:v>1384.407048273525</c:v>
                </c:pt>
                <c:pt idx="570">
                  <c:v>1540.878184445058</c:v>
                </c:pt>
                <c:pt idx="571">
                  <c:v>834.0293837887865</c:v>
                </c:pt>
                <c:pt idx="572">
                  <c:v>886.7049238175518</c:v>
                </c:pt>
                <c:pt idx="573">
                  <c:v>950.0052099081755</c:v>
                </c:pt>
                <c:pt idx="574">
                  <c:v>712.2007198884229</c:v>
                </c:pt>
                <c:pt idx="575">
                  <c:v>598.28129623262</c:v>
                </c:pt>
                <c:pt idx="576">
                  <c:v>323.4879260024782</c:v>
                </c:pt>
                <c:pt idx="577">
                  <c:v>392.3774085325907</c:v>
                </c:pt>
                <c:pt idx="578">
                  <c:v>572.9453633158812</c:v>
                </c:pt>
                <c:pt idx="579">
                  <c:v>654.674179176329</c:v>
                </c:pt>
                <c:pt idx="580">
                  <c:v>942.095969663616</c:v>
                </c:pt>
                <c:pt idx="581">
                  <c:v>994.4815042167475</c:v>
                </c:pt>
                <c:pt idx="582">
                  <c:v>1193.87345078209</c:v>
                </c:pt>
                <c:pt idx="583">
                  <c:v>760.9743680632062</c:v>
                </c:pt>
                <c:pt idx="584">
                  <c:v>231.846195702184</c:v>
                </c:pt>
                <c:pt idx="585">
                  <c:v>83.86431072647791</c:v>
                </c:pt>
                <c:pt idx="586">
                  <c:v>161.4275933914569</c:v>
                </c:pt>
                <c:pt idx="587">
                  <c:v>392.9310553497091</c:v>
                </c:pt>
                <c:pt idx="588">
                  <c:v>888.89314695188</c:v>
                </c:pt>
                <c:pt idx="589">
                  <c:v>1452.16287303525</c:v>
                </c:pt>
                <c:pt idx="590">
                  <c:v>1863.311545081595</c:v>
                </c:pt>
                <c:pt idx="591">
                  <c:v>1588.992729266127</c:v>
                </c:pt>
                <c:pt idx="592">
                  <c:v>1854.95411455651</c:v>
                </c:pt>
                <c:pt idx="593">
                  <c:v>2019.229034436009</c:v>
                </c:pt>
                <c:pt idx="594">
                  <c:v>1571.038753910978</c:v>
                </c:pt>
                <c:pt idx="595">
                  <c:v>1978.575539578974</c:v>
                </c:pt>
                <c:pt idx="596">
                  <c:v>3836.8515350382</c:v>
                </c:pt>
                <c:pt idx="597">
                  <c:v>4971.88023840077</c:v>
                </c:pt>
                <c:pt idx="598">
                  <c:v>5821.93901575186</c:v>
                </c:pt>
                <c:pt idx="599">
                  <c:v>7640.87972306148</c:v>
                </c:pt>
                <c:pt idx="600">
                  <c:v>7836.053408163054</c:v>
                </c:pt>
                <c:pt idx="601">
                  <c:v>7147.290403532675</c:v>
                </c:pt>
                <c:pt idx="602">
                  <c:v>7843.778099468574</c:v>
                </c:pt>
                <c:pt idx="603">
                  <c:v>8862.540971236117</c:v>
                </c:pt>
                <c:pt idx="604">
                  <c:v>10004.74071908709</c:v>
                </c:pt>
                <c:pt idx="605">
                  <c:v>10593.05637261156</c:v>
                </c:pt>
                <c:pt idx="606">
                  <c:v>10807.81860938549</c:v>
                </c:pt>
                <c:pt idx="607">
                  <c:v>10577.31698452489</c:v>
                </c:pt>
                <c:pt idx="608">
                  <c:v>9389.586376999405</c:v>
                </c:pt>
                <c:pt idx="609">
                  <c:v>8701.56156812519</c:v>
                </c:pt>
                <c:pt idx="610">
                  <c:v>9236.199844523251</c:v>
                </c:pt>
                <c:pt idx="611">
                  <c:v>8979.49227031901</c:v>
                </c:pt>
                <c:pt idx="612">
                  <c:v>8286.14190634678</c:v>
                </c:pt>
                <c:pt idx="613">
                  <c:v>8368.18709181701</c:v>
                </c:pt>
                <c:pt idx="614">
                  <c:v>8194.13107816841</c:v>
                </c:pt>
                <c:pt idx="615">
                  <c:v>7927.563317792599</c:v>
                </c:pt>
                <c:pt idx="616">
                  <c:v>8513.268922036377</c:v>
                </c:pt>
                <c:pt idx="617">
                  <c:v>8659.668958963161</c:v>
                </c:pt>
                <c:pt idx="618">
                  <c:v>8602.195146519372</c:v>
                </c:pt>
                <c:pt idx="619">
                  <c:v>8369.716211597624</c:v>
                </c:pt>
                <c:pt idx="620">
                  <c:v>7694.662556724481</c:v>
                </c:pt>
                <c:pt idx="621">
                  <c:v>7330.67932066986</c:v>
                </c:pt>
                <c:pt idx="622">
                  <c:v>6909.828647256853</c:v>
                </c:pt>
                <c:pt idx="623">
                  <c:v>4893.89512958942</c:v>
                </c:pt>
                <c:pt idx="624">
                  <c:v>3746.844381055113</c:v>
                </c:pt>
                <c:pt idx="625">
                  <c:v>2605.936475777424</c:v>
                </c:pt>
                <c:pt idx="626">
                  <c:v>2662.065717379647</c:v>
                </c:pt>
                <c:pt idx="627">
                  <c:v>2692.463564052903</c:v>
                </c:pt>
                <c:pt idx="628">
                  <c:v>2830.427078052167</c:v>
                </c:pt>
                <c:pt idx="629">
                  <c:v>2619.46127659562</c:v>
                </c:pt>
                <c:pt idx="630">
                  <c:v>2395.603413540441</c:v>
                </c:pt>
                <c:pt idx="631">
                  <c:v>2779.623391547947</c:v>
                </c:pt>
                <c:pt idx="632">
                  <c:v>2488.299709206677</c:v>
                </c:pt>
                <c:pt idx="633">
                  <c:v>1808.65869499169</c:v>
                </c:pt>
                <c:pt idx="634">
                  <c:v>1500.541059197805</c:v>
                </c:pt>
                <c:pt idx="635">
                  <c:v>2138.05218704344</c:v>
                </c:pt>
                <c:pt idx="636">
                  <c:v>2645.456312866072</c:v>
                </c:pt>
                <c:pt idx="637">
                  <c:v>2738.548070544536</c:v>
                </c:pt>
                <c:pt idx="638">
                  <c:v>2831.587099954701</c:v>
                </c:pt>
                <c:pt idx="639">
                  <c:v>3767.144764349483</c:v>
                </c:pt>
                <c:pt idx="640">
                  <c:v>4089.472668449426</c:v>
                </c:pt>
                <c:pt idx="641">
                  <c:v>5130.93505971885</c:v>
                </c:pt>
                <c:pt idx="642">
                  <c:v>6303.479925974782</c:v>
                </c:pt>
                <c:pt idx="643">
                  <c:v>7567.7719790676</c:v>
                </c:pt>
                <c:pt idx="644">
                  <c:v>6800.549311211192</c:v>
                </c:pt>
                <c:pt idx="645">
                  <c:v>7507.239927062573</c:v>
                </c:pt>
                <c:pt idx="646">
                  <c:v>8263.864212991271</c:v>
                </c:pt>
                <c:pt idx="647">
                  <c:v>8065.790473133356</c:v>
                </c:pt>
                <c:pt idx="648">
                  <c:v>8252.02671675858</c:v>
                </c:pt>
                <c:pt idx="649">
                  <c:v>6966.247894334703</c:v>
                </c:pt>
                <c:pt idx="650">
                  <c:v>6859.235873825823</c:v>
                </c:pt>
                <c:pt idx="651">
                  <c:v>7034.056447364733</c:v>
                </c:pt>
                <c:pt idx="652">
                  <c:v>7184.279283743062</c:v>
                </c:pt>
                <c:pt idx="653">
                  <c:v>6634.507994343739</c:v>
                </c:pt>
                <c:pt idx="654">
                  <c:v>6756.204837573362</c:v>
                </c:pt>
                <c:pt idx="655">
                  <c:v>5951.545099226038</c:v>
                </c:pt>
                <c:pt idx="656">
                  <c:v>5329.140620247514</c:v>
                </c:pt>
                <c:pt idx="657">
                  <c:v>4737.265808612988</c:v>
                </c:pt>
                <c:pt idx="658">
                  <c:v>4213.96410989879</c:v>
                </c:pt>
                <c:pt idx="659">
                  <c:v>3820.321222927071</c:v>
                </c:pt>
                <c:pt idx="660">
                  <c:v>3410.227116246667</c:v>
                </c:pt>
                <c:pt idx="661">
                  <c:v>2785.291680389882</c:v>
                </c:pt>
                <c:pt idx="662">
                  <c:v>2643.373546268338</c:v>
                </c:pt>
                <c:pt idx="663">
                  <c:v>2548.04083718725</c:v>
                </c:pt>
                <c:pt idx="664">
                  <c:v>2494.073454585206</c:v>
                </c:pt>
                <c:pt idx="665">
                  <c:v>2036.497542303297</c:v>
                </c:pt>
                <c:pt idx="666">
                  <c:v>1758.276834633846</c:v>
                </c:pt>
                <c:pt idx="667">
                  <c:v>1482.376170769467</c:v>
                </c:pt>
                <c:pt idx="668">
                  <c:v>1683.956340469137</c:v>
                </c:pt>
                <c:pt idx="669">
                  <c:v>2580.67963526313</c:v>
                </c:pt>
                <c:pt idx="670">
                  <c:v>2189.673161706264</c:v>
                </c:pt>
                <c:pt idx="671">
                  <c:v>1378.870580102333</c:v>
                </c:pt>
                <c:pt idx="672">
                  <c:v>1314.726641718957</c:v>
                </c:pt>
                <c:pt idx="673">
                  <c:v>1078.45127147982</c:v>
                </c:pt>
                <c:pt idx="674">
                  <c:v>1157.96550007179</c:v>
                </c:pt>
                <c:pt idx="675">
                  <c:v>1062.210964844324</c:v>
                </c:pt>
                <c:pt idx="676">
                  <c:v>829.2574755079025</c:v>
                </c:pt>
                <c:pt idx="677">
                  <c:v>618.687136063583</c:v>
                </c:pt>
                <c:pt idx="678">
                  <c:v>495.7775426631303</c:v>
                </c:pt>
                <c:pt idx="679">
                  <c:v>369.6515248965568</c:v>
                </c:pt>
                <c:pt idx="680">
                  <c:v>404.0303558262414</c:v>
                </c:pt>
                <c:pt idx="681">
                  <c:v>328.4443832224024</c:v>
                </c:pt>
                <c:pt idx="682">
                  <c:v>208.6984859197735</c:v>
                </c:pt>
                <c:pt idx="683">
                  <c:v>193.0909185038429</c:v>
                </c:pt>
                <c:pt idx="684">
                  <c:v>223.1987597014656</c:v>
                </c:pt>
                <c:pt idx="685">
                  <c:v>296.807422244165</c:v>
                </c:pt>
                <c:pt idx="686">
                  <c:v>387.974598129786</c:v>
                </c:pt>
                <c:pt idx="687">
                  <c:v>817.3145227386176</c:v>
                </c:pt>
                <c:pt idx="688">
                  <c:v>1089.603300224648</c:v>
                </c:pt>
                <c:pt idx="689">
                  <c:v>1121.319353605331</c:v>
                </c:pt>
                <c:pt idx="690">
                  <c:v>1170.066637645966</c:v>
                </c:pt>
                <c:pt idx="691">
                  <c:v>2153.65975445937</c:v>
                </c:pt>
                <c:pt idx="692">
                  <c:v>3150.171297005554</c:v>
                </c:pt>
                <c:pt idx="693">
                  <c:v>4003.921053137442</c:v>
                </c:pt>
                <c:pt idx="694">
                  <c:v>3845.367150368175</c:v>
                </c:pt>
                <c:pt idx="695">
                  <c:v>3662.136418035883</c:v>
                </c:pt>
                <c:pt idx="696">
                  <c:v>3852.590923124872</c:v>
                </c:pt>
                <c:pt idx="697">
                  <c:v>3594.090587798524</c:v>
                </c:pt>
                <c:pt idx="698">
                  <c:v>3253.28142566046</c:v>
                </c:pt>
                <c:pt idx="699">
                  <c:v>3099.973985586751</c:v>
                </c:pt>
                <c:pt idx="700">
                  <c:v>2853.205689956498</c:v>
                </c:pt>
                <c:pt idx="701">
                  <c:v>2646.379057561271</c:v>
                </c:pt>
                <c:pt idx="702">
                  <c:v>2222.021954306512</c:v>
                </c:pt>
                <c:pt idx="703">
                  <c:v>1619.496032475978</c:v>
                </c:pt>
                <c:pt idx="704">
                  <c:v>1260.258340568091</c:v>
                </c:pt>
                <c:pt idx="705">
                  <c:v>873.496492609138</c:v>
                </c:pt>
                <c:pt idx="706">
                  <c:v>1213.98928513742</c:v>
                </c:pt>
                <c:pt idx="707">
                  <c:v>1651.581183734741</c:v>
                </c:pt>
                <c:pt idx="708">
                  <c:v>1988.989372567644</c:v>
                </c:pt>
                <c:pt idx="709">
                  <c:v>3158.792368872124</c:v>
                </c:pt>
                <c:pt idx="710">
                  <c:v>3211.573365437484</c:v>
                </c:pt>
                <c:pt idx="711">
                  <c:v>3050.383049253364</c:v>
                </c:pt>
                <c:pt idx="712">
                  <c:v>2551.652723565598</c:v>
                </c:pt>
                <c:pt idx="713">
                  <c:v>2085.508467685417</c:v>
                </c:pt>
                <c:pt idx="714">
                  <c:v>2193.733238365137</c:v>
                </c:pt>
                <c:pt idx="715">
                  <c:v>1718.994274752535</c:v>
                </c:pt>
                <c:pt idx="716">
                  <c:v>2169.161865338705</c:v>
                </c:pt>
                <c:pt idx="717">
                  <c:v>3110.124177233936</c:v>
                </c:pt>
                <c:pt idx="718">
                  <c:v>3869.358512443338</c:v>
                </c:pt>
                <c:pt idx="719">
                  <c:v>3604.108958774966</c:v>
                </c:pt>
                <c:pt idx="720">
                  <c:v>3013.578717982014</c:v>
                </c:pt>
                <c:pt idx="721">
                  <c:v>2555.185517541501</c:v>
                </c:pt>
                <c:pt idx="722">
                  <c:v>2561.407453200555</c:v>
                </c:pt>
                <c:pt idx="723">
                  <c:v>2472.138494973627</c:v>
                </c:pt>
                <c:pt idx="724">
                  <c:v>1880.44823227814</c:v>
                </c:pt>
                <c:pt idx="725">
                  <c:v>1552.900229616788</c:v>
                </c:pt>
                <c:pt idx="726">
                  <c:v>2025.055508082835</c:v>
                </c:pt>
                <c:pt idx="727">
                  <c:v>1981.053768188935</c:v>
                </c:pt>
                <c:pt idx="728">
                  <c:v>1688.04278126216</c:v>
                </c:pt>
                <c:pt idx="729">
                  <c:v>1589.889109827177</c:v>
                </c:pt>
                <c:pt idx="730">
                  <c:v>1587.621794290404</c:v>
                </c:pt>
                <c:pt idx="731">
                  <c:v>1930.35553822131</c:v>
                </c:pt>
                <c:pt idx="732">
                  <c:v>2004.623304117722</c:v>
                </c:pt>
                <c:pt idx="733">
                  <c:v>1805.020444479192</c:v>
                </c:pt>
                <c:pt idx="734">
                  <c:v>2041.243086450032</c:v>
                </c:pt>
                <c:pt idx="735">
                  <c:v>1629.250762110935</c:v>
                </c:pt>
                <c:pt idx="736">
                  <c:v>1554.192072190066</c:v>
                </c:pt>
                <c:pt idx="737">
                  <c:v>1379.872417199977</c:v>
                </c:pt>
                <c:pt idx="738">
                  <c:v>1282.219664313818</c:v>
                </c:pt>
                <c:pt idx="739">
                  <c:v>783.779344101686</c:v>
                </c:pt>
                <c:pt idx="740">
                  <c:v>616.8680108073344</c:v>
                </c:pt>
                <c:pt idx="741">
                  <c:v>1261.233813531587</c:v>
                </c:pt>
                <c:pt idx="742">
                  <c:v>1532.494389785825</c:v>
                </c:pt>
                <c:pt idx="743">
                  <c:v>1248.895398750074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7E-41A4-9CFD-EC1165532E90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val>
            <c:numRef>
              <c:f>Sheet2!$D$2884:$D$3627</c:f>
              <c:numCache>
                <c:formatCode>0</c:formatCode>
                <c:ptCount val="74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379.9565785648012</c:v>
                </c:pt>
                <c:pt idx="9">
                  <c:v>2348.822485673317</c:v>
                </c:pt>
                <c:pt idx="10">
                  <c:v>5509.370389189618</c:v>
                </c:pt>
                <c:pt idx="11">
                  <c:v>8525.995346279855</c:v>
                </c:pt>
                <c:pt idx="12">
                  <c:v>13528.75696404974</c:v>
                </c:pt>
                <c:pt idx="13">
                  <c:v>16165.42534257518</c:v>
                </c:pt>
                <c:pt idx="14">
                  <c:v>19515.95153537388</c:v>
                </c:pt>
                <c:pt idx="15">
                  <c:v>20937.91024606335</c:v>
                </c:pt>
                <c:pt idx="16">
                  <c:v>20529.16907821335</c:v>
                </c:pt>
                <c:pt idx="17">
                  <c:v>18065.2082353992</c:v>
                </c:pt>
                <c:pt idx="18">
                  <c:v>14046.87957118356</c:v>
                </c:pt>
                <c:pt idx="19">
                  <c:v>10017.03707125385</c:v>
                </c:pt>
                <c:pt idx="20">
                  <c:v>4605.534285633954</c:v>
                </c:pt>
                <c:pt idx="21">
                  <c:v>1001.703707125385</c:v>
                </c:pt>
                <c:pt idx="22">
                  <c:v>17.27075357112726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621.7471285605839</c:v>
                </c:pt>
                <c:pt idx="33">
                  <c:v>3454.150714225466</c:v>
                </c:pt>
                <c:pt idx="34">
                  <c:v>8002.115821289</c:v>
                </c:pt>
                <c:pt idx="35">
                  <c:v>12446.45640692576</c:v>
                </c:pt>
                <c:pt idx="36">
                  <c:v>16735.36021042238</c:v>
                </c:pt>
                <c:pt idx="37">
                  <c:v>19061.15502466753</c:v>
                </c:pt>
                <c:pt idx="38">
                  <c:v>20241.32318536123</c:v>
                </c:pt>
                <c:pt idx="39">
                  <c:v>19498.68078180276</c:v>
                </c:pt>
                <c:pt idx="40">
                  <c:v>18076.72207111328</c:v>
                </c:pt>
                <c:pt idx="41">
                  <c:v>15912.12095686531</c:v>
                </c:pt>
                <c:pt idx="42">
                  <c:v>11450.50961765742</c:v>
                </c:pt>
                <c:pt idx="43">
                  <c:v>7576.103899867855</c:v>
                </c:pt>
                <c:pt idx="44">
                  <c:v>3995.300992787455</c:v>
                </c:pt>
                <c:pt idx="45">
                  <c:v>1053.515967838767</c:v>
                </c:pt>
                <c:pt idx="46">
                  <c:v>28.78458928521221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5.756917857042433</c:v>
                </c:pt>
                <c:pt idx="56">
                  <c:v>466.3103464204379</c:v>
                </c:pt>
                <c:pt idx="57">
                  <c:v>2959.055778519816</c:v>
                </c:pt>
                <c:pt idx="58">
                  <c:v>7627.91616058124</c:v>
                </c:pt>
                <c:pt idx="59">
                  <c:v>13056.68969977226</c:v>
                </c:pt>
                <c:pt idx="60">
                  <c:v>16418.72972828504</c:v>
                </c:pt>
                <c:pt idx="61">
                  <c:v>18704.2261175309</c:v>
                </c:pt>
                <c:pt idx="62">
                  <c:v>20039.83106036474</c:v>
                </c:pt>
                <c:pt idx="63">
                  <c:v>19487.16694608867</c:v>
                </c:pt>
                <c:pt idx="64">
                  <c:v>19625.33297465769</c:v>
                </c:pt>
                <c:pt idx="65">
                  <c:v>17783.11926040404</c:v>
                </c:pt>
                <c:pt idx="66">
                  <c:v>14847.09115331246</c:v>
                </c:pt>
                <c:pt idx="67">
                  <c:v>10857.54707838205</c:v>
                </c:pt>
                <c:pt idx="68">
                  <c:v>5486.34271776145</c:v>
                </c:pt>
                <c:pt idx="69">
                  <c:v>1410.444874975398</c:v>
                </c:pt>
                <c:pt idx="70">
                  <c:v>63.32609642746684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11.5138357140849</c:v>
                </c:pt>
                <c:pt idx="80">
                  <c:v>736.8854857014327</c:v>
                </c:pt>
                <c:pt idx="81">
                  <c:v>4461.611339207895</c:v>
                </c:pt>
                <c:pt idx="82">
                  <c:v>10696.35337838486</c:v>
                </c:pt>
                <c:pt idx="83">
                  <c:v>16752.63096399351</c:v>
                </c:pt>
                <c:pt idx="84">
                  <c:v>22308.05669603946</c:v>
                </c:pt>
                <c:pt idx="85">
                  <c:v>25819.77658883535</c:v>
                </c:pt>
                <c:pt idx="86">
                  <c:v>27270.51988881005</c:v>
                </c:pt>
                <c:pt idx="87">
                  <c:v>26890.56331024526</c:v>
                </c:pt>
                <c:pt idx="88">
                  <c:v>25520.41686026915</c:v>
                </c:pt>
                <c:pt idx="89">
                  <c:v>22584.3887531775</c:v>
                </c:pt>
                <c:pt idx="90">
                  <c:v>18076.72207111328</c:v>
                </c:pt>
                <c:pt idx="91">
                  <c:v>12417.67181764055</c:v>
                </c:pt>
                <c:pt idx="92">
                  <c:v>6482.28950702979</c:v>
                </c:pt>
                <c:pt idx="93">
                  <c:v>1721.31843925569</c:v>
                </c:pt>
                <c:pt idx="94">
                  <c:v>57.56917857042444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5.756917857042433</c:v>
                </c:pt>
                <c:pt idx="104">
                  <c:v>921.106857126791</c:v>
                </c:pt>
                <c:pt idx="105">
                  <c:v>4858.838671343821</c:v>
                </c:pt>
                <c:pt idx="106">
                  <c:v>10817.24865338275</c:v>
                </c:pt>
                <c:pt idx="107">
                  <c:v>17040.47685684563</c:v>
                </c:pt>
                <c:pt idx="108">
                  <c:v>22319.57053175355</c:v>
                </c:pt>
                <c:pt idx="109">
                  <c:v>25808.26275312127</c:v>
                </c:pt>
                <c:pt idx="110">
                  <c:v>26838.75104953186</c:v>
                </c:pt>
                <c:pt idx="111">
                  <c:v>25854.31809597761</c:v>
                </c:pt>
                <c:pt idx="112">
                  <c:v>23845.1537638698</c:v>
                </c:pt>
                <c:pt idx="113">
                  <c:v>21553.90045676691</c:v>
                </c:pt>
                <c:pt idx="114">
                  <c:v>17587.38405326467</c:v>
                </c:pt>
                <c:pt idx="115">
                  <c:v>11934.09071764898</c:v>
                </c:pt>
                <c:pt idx="116">
                  <c:v>6228.985121319924</c:v>
                </c:pt>
                <c:pt idx="117">
                  <c:v>1675.263096399351</c:v>
                </c:pt>
                <c:pt idx="118">
                  <c:v>63.32609642746684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17.27075357112726</c:v>
                </c:pt>
                <c:pt idx="128">
                  <c:v>984.4329535542577</c:v>
                </c:pt>
                <c:pt idx="129">
                  <c:v>5256.06600347975</c:v>
                </c:pt>
                <c:pt idx="130">
                  <c:v>12711.27462834971</c:v>
                </c:pt>
                <c:pt idx="131">
                  <c:v>19844.0958532253</c:v>
                </c:pt>
                <c:pt idx="132">
                  <c:v>25364.98007812901</c:v>
                </c:pt>
                <c:pt idx="133">
                  <c:v>28439.17421378967</c:v>
                </c:pt>
                <c:pt idx="134">
                  <c:v>29590.55778519816</c:v>
                </c:pt>
                <c:pt idx="135">
                  <c:v>28847.9153816397</c:v>
                </c:pt>
                <c:pt idx="136">
                  <c:v>26965.4032423868</c:v>
                </c:pt>
                <c:pt idx="137">
                  <c:v>23137.05286745357</c:v>
                </c:pt>
                <c:pt idx="138">
                  <c:v>18197.61734611115</c:v>
                </c:pt>
                <c:pt idx="139">
                  <c:v>12567.35168192365</c:v>
                </c:pt>
                <c:pt idx="140">
                  <c:v>6102.33292846499</c:v>
                </c:pt>
                <c:pt idx="141">
                  <c:v>1444.986382117653</c:v>
                </c:pt>
                <c:pt idx="142">
                  <c:v>40.2984249992971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5.756917857042433</c:v>
                </c:pt>
                <c:pt idx="152">
                  <c:v>748.3993214155174</c:v>
                </c:pt>
                <c:pt idx="153">
                  <c:v>3523.233728509975</c:v>
                </c:pt>
                <c:pt idx="154">
                  <c:v>7184.63348558897</c:v>
                </c:pt>
                <c:pt idx="155">
                  <c:v>11951.36147122011</c:v>
                </c:pt>
                <c:pt idx="156">
                  <c:v>16528.11116756885</c:v>
                </c:pt>
                <c:pt idx="157">
                  <c:v>20627.03668178308</c:v>
                </c:pt>
                <c:pt idx="158">
                  <c:v>22031.72463890143</c:v>
                </c:pt>
                <c:pt idx="159">
                  <c:v>22141.10607818521</c:v>
                </c:pt>
                <c:pt idx="160">
                  <c:v>20235.56626750419</c:v>
                </c:pt>
                <c:pt idx="161">
                  <c:v>17760.09158897591</c:v>
                </c:pt>
                <c:pt idx="162">
                  <c:v>14726.19587831457</c:v>
                </c:pt>
                <c:pt idx="163">
                  <c:v>9815.544946257366</c:v>
                </c:pt>
                <c:pt idx="164">
                  <c:v>5100.62922133961</c:v>
                </c:pt>
                <c:pt idx="165">
                  <c:v>1537.097067830332</c:v>
                </c:pt>
                <c:pt idx="166">
                  <c:v>51.81226071338197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17.27075357112726</c:v>
                </c:pt>
                <c:pt idx="176">
                  <c:v>1059.27288569581</c:v>
                </c:pt>
                <c:pt idx="177">
                  <c:v>4697.644971346634</c:v>
                </c:pt>
                <c:pt idx="178">
                  <c:v>10137.93234625174</c:v>
                </c:pt>
                <c:pt idx="179">
                  <c:v>15848.79486043785</c:v>
                </c:pt>
                <c:pt idx="180">
                  <c:v>20270.10777464644</c:v>
                </c:pt>
                <c:pt idx="181">
                  <c:v>21605.71271748028</c:v>
                </c:pt>
                <c:pt idx="182">
                  <c:v>21496.33127819645</c:v>
                </c:pt>
                <c:pt idx="183">
                  <c:v>20339.19078893095</c:v>
                </c:pt>
                <c:pt idx="184">
                  <c:v>17754.33467111889</c:v>
                </c:pt>
                <c:pt idx="185">
                  <c:v>14173.5317640385</c:v>
                </c:pt>
                <c:pt idx="186">
                  <c:v>10805.73481766867</c:v>
                </c:pt>
                <c:pt idx="187">
                  <c:v>6775.892317738952</c:v>
                </c:pt>
                <c:pt idx="188">
                  <c:v>3598.073660651527</c:v>
                </c:pt>
                <c:pt idx="189">
                  <c:v>1134.112817837361</c:v>
                </c:pt>
                <c:pt idx="190">
                  <c:v>69.08301428450933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5.756917857042433</c:v>
                </c:pt>
                <c:pt idx="200">
                  <c:v>846.2669249852377</c:v>
                </c:pt>
                <c:pt idx="201">
                  <c:v>4179.522364212813</c:v>
                </c:pt>
                <c:pt idx="202">
                  <c:v>9251.366996267168</c:v>
                </c:pt>
                <c:pt idx="203">
                  <c:v>13828.11669261595</c:v>
                </c:pt>
                <c:pt idx="204">
                  <c:v>16965.63692470408</c:v>
                </c:pt>
                <c:pt idx="205">
                  <c:v>17777.36234254706</c:v>
                </c:pt>
                <c:pt idx="206">
                  <c:v>18278.21419610975</c:v>
                </c:pt>
                <c:pt idx="207">
                  <c:v>17754.33467111889</c:v>
                </c:pt>
                <c:pt idx="208">
                  <c:v>15221.29081402022</c:v>
                </c:pt>
                <c:pt idx="209">
                  <c:v>12722.7884640638</c:v>
                </c:pt>
                <c:pt idx="210">
                  <c:v>9113.200967698187</c:v>
                </c:pt>
                <c:pt idx="211">
                  <c:v>6246.255874891051</c:v>
                </c:pt>
                <c:pt idx="212">
                  <c:v>3356.283110655744</c:v>
                </c:pt>
                <c:pt idx="213">
                  <c:v>1042.002132124682</c:v>
                </c:pt>
                <c:pt idx="214">
                  <c:v>103.624521426764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0.0</c:v>
                </c:pt>
                <c:pt idx="221">
                  <c:v>0.0</c:v>
                </c:pt>
                <c:pt idx="222">
                  <c:v>0.0</c:v>
                </c:pt>
                <c:pt idx="223">
                  <c:v>11.5138357140849</c:v>
                </c:pt>
                <c:pt idx="224">
                  <c:v>834.753089271155</c:v>
                </c:pt>
                <c:pt idx="225">
                  <c:v>4191.036199926899</c:v>
                </c:pt>
                <c:pt idx="226">
                  <c:v>9579.511314118624</c:v>
                </c:pt>
                <c:pt idx="227">
                  <c:v>15140.69396402162</c:v>
                </c:pt>
                <c:pt idx="228">
                  <c:v>18237.91577111046</c:v>
                </c:pt>
                <c:pt idx="229">
                  <c:v>20114.6709925063</c:v>
                </c:pt>
                <c:pt idx="230">
                  <c:v>20891.85490320702</c:v>
                </c:pt>
                <c:pt idx="231">
                  <c:v>22072.02306390072</c:v>
                </c:pt>
                <c:pt idx="232">
                  <c:v>20937.91024606335</c:v>
                </c:pt>
                <c:pt idx="233">
                  <c:v>19452.62543894641</c:v>
                </c:pt>
                <c:pt idx="234">
                  <c:v>16625.97877113858</c:v>
                </c:pt>
                <c:pt idx="235">
                  <c:v>11162.6637248053</c:v>
                </c:pt>
                <c:pt idx="236">
                  <c:v>5837.514707041037</c:v>
                </c:pt>
                <c:pt idx="237">
                  <c:v>1560.124739258502</c:v>
                </c:pt>
                <c:pt idx="238">
                  <c:v>69.08301428450933</c:v>
                </c:pt>
                <c:pt idx="239">
                  <c:v>0.0</c:v>
                </c:pt>
                <c:pt idx="240">
                  <c:v>0.0</c:v>
                </c:pt>
                <c:pt idx="241">
                  <c:v>0.0</c:v>
                </c:pt>
                <c:pt idx="242">
                  <c:v>0.0</c:v>
                </c:pt>
                <c:pt idx="243">
                  <c:v>0.0</c:v>
                </c:pt>
                <c:pt idx="244">
                  <c:v>0.0</c:v>
                </c:pt>
                <c:pt idx="245">
                  <c:v>0.0</c:v>
                </c:pt>
                <c:pt idx="246">
                  <c:v>0.0</c:v>
                </c:pt>
                <c:pt idx="247">
                  <c:v>5.756917857042433</c:v>
                </c:pt>
                <c:pt idx="248">
                  <c:v>926.8637749838333</c:v>
                </c:pt>
                <c:pt idx="249">
                  <c:v>4691.888053489591</c:v>
                </c:pt>
                <c:pt idx="250">
                  <c:v>10512.1320069595</c:v>
                </c:pt>
                <c:pt idx="251">
                  <c:v>15739.41342115404</c:v>
                </c:pt>
                <c:pt idx="252">
                  <c:v>19170.53646395133</c:v>
                </c:pt>
                <c:pt idx="253">
                  <c:v>21369.67908534154</c:v>
                </c:pt>
                <c:pt idx="254">
                  <c:v>23298.24656745075</c:v>
                </c:pt>
                <c:pt idx="255">
                  <c:v>23747.28616030008</c:v>
                </c:pt>
                <c:pt idx="256">
                  <c:v>22486.52114960778</c:v>
                </c:pt>
                <c:pt idx="257">
                  <c:v>20298.89236393165</c:v>
                </c:pt>
                <c:pt idx="258">
                  <c:v>16286.32061757307</c:v>
                </c:pt>
                <c:pt idx="259">
                  <c:v>11122.365299806</c:v>
                </c:pt>
                <c:pt idx="260">
                  <c:v>5647.536417758636</c:v>
                </c:pt>
                <c:pt idx="261">
                  <c:v>1594.666246400757</c:v>
                </c:pt>
                <c:pt idx="262">
                  <c:v>63.32609642746684</c:v>
                </c:pt>
                <c:pt idx="263">
                  <c:v>0.0</c:v>
                </c:pt>
                <c:pt idx="264">
                  <c:v>0.0</c:v>
                </c:pt>
                <c:pt idx="265">
                  <c:v>0.0</c:v>
                </c:pt>
                <c:pt idx="266">
                  <c:v>0.0</c:v>
                </c:pt>
                <c:pt idx="267">
                  <c:v>0.0</c:v>
                </c:pt>
                <c:pt idx="268">
                  <c:v>0.0</c:v>
                </c:pt>
                <c:pt idx="269">
                  <c:v>0.0</c:v>
                </c:pt>
                <c:pt idx="270">
                  <c:v>0.0</c:v>
                </c:pt>
                <c:pt idx="271">
                  <c:v>11.5138357140849</c:v>
                </c:pt>
                <c:pt idx="272">
                  <c:v>949.8914464120029</c:v>
                </c:pt>
                <c:pt idx="273">
                  <c:v>4622.805039205082</c:v>
                </c:pt>
                <c:pt idx="274">
                  <c:v>10109.14775696653</c:v>
                </c:pt>
                <c:pt idx="275">
                  <c:v>15906.36403900827</c:v>
                </c:pt>
                <c:pt idx="276">
                  <c:v>19538.97920680205</c:v>
                </c:pt>
                <c:pt idx="277">
                  <c:v>20989.72250677674</c:v>
                </c:pt>
                <c:pt idx="278">
                  <c:v>22164.1337496134</c:v>
                </c:pt>
                <c:pt idx="279">
                  <c:v>21789.93408890565</c:v>
                </c:pt>
                <c:pt idx="280">
                  <c:v>20799.74421749435</c:v>
                </c:pt>
                <c:pt idx="281">
                  <c:v>18709.98303538794</c:v>
                </c:pt>
                <c:pt idx="282">
                  <c:v>15094.63862116529</c:v>
                </c:pt>
                <c:pt idx="283">
                  <c:v>9976.738646254552</c:v>
                </c:pt>
                <c:pt idx="284">
                  <c:v>5181.226071338198</c:v>
                </c:pt>
                <c:pt idx="285">
                  <c:v>1456.500217831738</c:v>
                </c:pt>
                <c:pt idx="286">
                  <c:v>57.56917857042444</c:v>
                </c:pt>
                <c:pt idx="287">
                  <c:v>0.0</c:v>
                </c:pt>
                <c:pt idx="288">
                  <c:v>0.0</c:v>
                </c:pt>
                <c:pt idx="289">
                  <c:v>0.0</c:v>
                </c:pt>
                <c:pt idx="290">
                  <c:v>0.0</c:v>
                </c:pt>
                <c:pt idx="291">
                  <c:v>0.0</c:v>
                </c:pt>
                <c:pt idx="292">
                  <c:v>0.0</c:v>
                </c:pt>
                <c:pt idx="293">
                  <c:v>0.0</c:v>
                </c:pt>
                <c:pt idx="294">
                  <c:v>0.0</c:v>
                </c:pt>
                <c:pt idx="295">
                  <c:v>5.756917857042433</c:v>
                </c:pt>
                <c:pt idx="296">
                  <c:v>846.2669249852377</c:v>
                </c:pt>
                <c:pt idx="297">
                  <c:v>4375.257571352257</c:v>
                </c:pt>
                <c:pt idx="298">
                  <c:v>9896.14179625596</c:v>
                </c:pt>
                <c:pt idx="299">
                  <c:v>14639.84211045893</c:v>
                </c:pt>
                <c:pt idx="300">
                  <c:v>17506.78720326607</c:v>
                </c:pt>
                <c:pt idx="301">
                  <c:v>19734.7144139415</c:v>
                </c:pt>
                <c:pt idx="302">
                  <c:v>21818.71867819086</c:v>
                </c:pt>
                <c:pt idx="303">
                  <c:v>22745.5824531747</c:v>
                </c:pt>
                <c:pt idx="304">
                  <c:v>22883.74848174371</c:v>
                </c:pt>
                <c:pt idx="305">
                  <c:v>20425.54455678658</c:v>
                </c:pt>
                <c:pt idx="306">
                  <c:v>16781.41555327872</c:v>
                </c:pt>
                <c:pt idx="307">
                  <c:v>12008.93064979053</c:v>
                </c:pt>
                <c:pt idx="308">
                  <c:v>6326.85272488965</c:v>
                </c:pt>
                <c:pt idx="309">
                  <c:v>1761.616864254988</c:v>
                </c:pt>
                <c:pt idx="310">
                  <c:v>97.86760356972152</c:v>
                </c:pt>
                <c:pt idx="311">
                  <c:v>0.0</c:v>
                </c:pt>
                <c:pt idx="312">
                  <c:v>0.0</c:v>
                </c:pt>
                <c:pt idx="313">
                  <c:v>0.0</c:v>
                </c:pt>
                <c:pt idx="314">
                  <c:v>0.0</c:v>
                </c:pt>
                <c:pt idx="315">
                  <c:v>0.0</c:v>
                </c:pt>
                <c:pt idx="316">
                  <c:v>0.0</c:v>
                </c:pt>
                <c:pt idx="317">
                  <c:v>0.0</c:v>
                </c:pt>
                <c:pt idx="318">
                  <c:v>0.0</c:v>
                </c:pt>
                <c:pt idx="319">
                  <c:v>11.5138357140849</c:v>
                </c:pt>
                <c:pt idx="320">
                  <c:v>990.189871411301</c:v>
                </c:pt>
                <c:pt idx="321">
                  <c:v>4709.158807060718</c:v>
                </c:pt>
                <c:pt idx="322">
                  <c:v>10022.7939891109</c:v>
                </c:pt>
                <c:pt idx="323">
                  <c:v>15555.19204972868</c:v>
                </c:pt>
                <c:pt idx="324">
                  <c:v>20074.37256750693</c:v>
                </c:pt>
                <c:pt idx="325">
                  <c:v>22711.04094603243</c:v>
                </c:pt>
                <c:pt idx="326">
                  <c:v>24743.23294956842</c:v>
                </c:pt>
                <c:pt idx="327">
                  <c:v>25100.16185670505</c:v>
                </c:pt>
                <c:pt idx="328">
                  <c:v>23367.32958173527</c:v>
                </c:pt>
                <c:pt idx="329">
                  <c:v>20828.52880677956</c:v>
                </c:pt>
                <c:pt idx="330">
                  <c:v>15497.62287115826</c:v>
                </c:pt>
                <c:pt idx="331">
                  <c:v>9976.738646254552</c:v>
                </c:pt>
                <c:pt idx="332">
                  <c:v>4870.35250705791</c:v>
                </c:pt>
                <c:pt idx="333">
                  <c:v>1289.549599977507</c:v>
                </c:pt>
                <c:pt idx="334">
                  <c:v>69.08301428450933</c:v>
                </c:pt>
                <c:pt idx="335">
                  <c:v>0.0</c:v>
                </c:pt>
                <c:pt idx="336">
                  <c:v>0.0</c:v>
                </c:pt>
                <c:pt idx="337">
                  <c:v>0.0</c:v>
                </c:pt>
                <c:pt idx="338">
                  <c:v>0.0</c:v>
                </c:pt>
                <c:pt idx="339">
                  <c:v>0.0</c:v>
                </c:pt>
                <c:pt idx="340">
                  <c:v>0.0</c:v>
                </c:pt>
                <c:pt idx="341">
                  <c:v>0.0</c:v>
                </c:pt>
                <c:pt idx="342">
                  <c:v>0.0</c:v>
                </c:pt>
                <c:pt idx="343">
                  <c:v>11.5138357140849</c:v>
                </c:pt>
                <c:pt idx="344">
                  <c:v>569.9348678472018</c:v>
                </c:pt>
                <c:pt idx="345">
                  <c:v>2406.391664243741</c:v>
                </c:pt>
                <c:pt idx="346">
                  <c:v>5186.982989195241</c:v>
                </c:pt>
                <c:pt idx="347">
                  <c:v>8169.06643914323</c:v>
                </c:pt>
                <c:pt idx="348">
                  <c:v>10759.67947481233</c:v>
                </c:pt>
                <c:pt idx="349">
                  <c:v>13131.52963191381</c:v>
                </c:pt>
                <c:pt idx="350">
                  <c:v>14565.00217831738</c:v>
                </c:pt>
                <c:pt idx="351">
                  <c:v>14438.34998546244</c:v>
                </c:pt>
                <c:pt idx="352">
                  <c:v>13511.48621047861</c:v>
                </c:pt>
                <c:pt idx="353">
                  <c:v>11962.87530693419</c:v>
                </c:pt>
                <c:pt idx="354">
                  <c:v>9360.748435551016</c:v>
                </c:pt>
                <c:pt idx="355">
                  <c:v>6488.046424886833</c:v>
                </c:pt>
                <c:pt idx="356">
                  <c:v>3546.261399938145</c:v>
                </c:pt>
                <c:pt idx="357">
                  <c:v>1318.33418926272</c:v>
                </c:pt>
                <c:pt idx="358">
                  <c:v>149.6798642831035</c:v>
                </c:pt>
                <c:pt idx="359">
                  <c:v>0.0</c:v>
                </c:pt>
                <c:pt idx="360">
                  <c:v>0.0</c:v>
                </c:pt>
                <c:pt idx="361">
                  <c:v>0.0</c:v>
                </c:pt>
                <c:pt idx="362">
                  <c:v>0.0</c:v>
                </c:pt>
                <c:pt idx="363">
                  <c:v>0.0</c:v>
                </c:pt>
                <c:pt idx="364">
                  <c:v>0.0</c:v>
                </c:pt>
                <c:pt idx="365">
                  <c:v>0.0</c:v>
                </c:pt>
                <c:pt idx="366">
                  <c:v>0.0</c:v>
                </c:pt>
                <c:pt idx="367">
                  <c:v>5.756917857042433</c:v>
                </c:pt>
                <c:pt idx="368">
                  <c:v>569.9348678472018</c:v>
                </c:pt>
                <c:pt idx="369">
                  <c:v>3126.006396374047</c:v>
                </c:pt>
                <c:pt idx="370">
                  <c:v>6931.329099879102</c:v>
                </c:pt>
                <c:pt idx="371">
                  <c:v>10828.76248909684</c:v>
                </c:pt>
                <c:pt idx="372">
                  <c:v>12613.40702477999</c:v>
                </c:pt>
                <c:pt idx="373">
                  <c:v>14714.6820426005</c:v>
                </c:pt>
                <c:pt idx="374">
                  <c:v>15733.65650329699</c:v>
                </c:pt>
                <c:pt idx="375">
                  <c:v>17788.87617826115</c:v>
                </c:pt>
                <c:pt idx="376">
                  <c:v>16125.12691757588</c:v>
                </c:pt>
                <c:pt idx="377">
                  <c:v>14444.10690331949</c:v>
                </c:pt>
                <c:pt idx="378">
                  <c:v>10943.90084623768</c:v>
                </c:pt>
                <c:pt idx="379">
                  <c:v>8157.552603429148</c:v>
                </c:pt>
                <c:pt idx="380">
                  <c:v>4824.29716420157</c:v>
                </c:pt>
                <c:pt idx="381">
                  <c:v>1698.290767827521</c:v>
                </c:pt>
                <c:pt idx="382">
                  <c:v>166.950617854231</c:v>
                </c:pt>
                <c:pt idx="383">
                  <c:v>0.0</c:v>
                </c:pt>
                <c:pt idx="384">
                  <c:v>0.0</c:v>
                </c:pt>
                <c:pt idx="385">
                  <c:v>0.0</c:v>
                </c:pt>
                <c:pt idx="386">
                  <c:v>0.0</c:v>
                </c:pt>
                <c:pt idx="387">
                  <c:v>0.0</c:v>
                </c:pt>
                <c:pt idx="388">
                  <c:v>0.0</c:v>
                </c:pt>
                <c:pt idx="389">
                  <c:v>0.0</c:v>
                </c:pt>
                <c:pt idx="390">
                  <c:v>0.0</c:v>
                </c:pt>
                <c:pt idx="391">
                  <c:v>11.5138357140849</c:v>
                </c:pt>
                <c:pt idx="392">
                  <c:v>1134.112817837361</c:v>
                </c:pt>
                <c:pt idx="393">
                  <c:v>5129.413810624817</c:v>
                </c:pt>
                <c:pt idx="394">
                  <c:v>11312.3435890884</c:v>
                </c:pt>
                <c:pt idx="395">
                  <c:v>16176.93917828927</c:v>
                </c:pt>
                <c:pt idx="396">
                  <c:v>19118.72420323795</c:v>
                </c:pt>
                <c:pt idx="397">
                  <c:v>20828.52880677956</c:v>
                </c:pt>
                <c:pt idx="398">
                  <c:v>20874.5841496359</c:v>
                </c:pt>
                <c:pt idx="399">
                  <c:v>20730.66120320984</c:v>
                </c:pt>
                <c:pt idx="400">
                  <c:v>19343.24399966261</c:v>
                </c:pt>
                <c:pt idx="401">
                  <c:v>17282.26740684142</c:v>
                </c:pt>
                <c:pt idx="402">
                  <c:v>13563.298471192</c:v>
                </c:pt>
                <c:pt idx="403">
                  <c:v>9510.428299834115</c:v>
                </c:pt>
                <c:pt idx="404">
                  <c:v>5434.530457048055</c:v>
                </c:pt>
                <c:pt idx="405">
                  <c:v>1692.533849970478</c:v>
                </c:pt>
                <c:pt idx="406">
                  <c:v>143.9229464260611</c:v>
                </c:pt>
                <c:pt idx="407">
                  <c:v>0.0</c:v>
                </c:pt>
                <c:pt idx="408">
                  <c:v>0.0</c:v>
                </c:pt>
                <c:pt idx="409">
                  <c:v>0.0</c:v>
                </c:pt>
                <c:pt idx="410">
                  <c:v>0.0</c:v>
                </c:pt>
                <c:pt idx="411">
                  <c:v>0.0</c:v>
                </c:pt>
                <c:pt idx="412">
                  <c:v>0.0</c:v>
                </c:pt>
                <c:pt idx="413">
                  <c:v>0.0</c:v>
                </c:pt>
                <c:pt idx="414">
                  <c:v>0.0</c:v>
                </c:pt>
                <c:pt idx="415">
                  <c:v>34.54150714225464</c:v>
                </c:pt>
                <c:pt idx="416">
                  <c:v>1001.703707125385</c:v>
                </c:pt>
                <c:pt idx="417">
                  <c:v>3580.8029070804</c:v>
                </c:pt>
                <c:pt idx="418">
                  <c:v>7121.307389161502</c:v>
                </c:pt>
                <c:pt idx="419">
                  <c:v>10431.53515696091</c:v>
                </c:pt>
                <c:pt idx="420">
                  <c:v>12999.12052120184</c:v>
                </c:pt>
                <c:pt idx="421">
                  <c:v>14041.12265332652</c:v>
                </c:pt>
                <c:pt idx="422">
                  <c:v>14300.18395689343</c:v>
                </c:pt>
                <c:pt idx="423">
                  <c:v>13672.6799104758</c:v>
                </c:pt>
                <c:pt idx="424">
                  <c:v>12440.69948906872</c:v>
                </c:pt>
                <c:pt idx="425">
                  <c:v>10926.63009266656</c:v>
                </c:pt>
                <c:pt idx="426">
                  <c:v>8387.829317710839</c:v>
                </c:pt>
                <c:pt idx="427">
                  <c:v>5589.967239188212</c:v>
                </c:pt>
                <c:pt idx="428">
                  <c:v>3051.166464232494</c:v>
                </c:pt>
                <c:pt idx="429">
                  <c:v>1082.30055712398</c:v>
                </c:pt>
                <c:pt idx="430">
                  <c:v>69.08301428450933</c:v>
                </c:pt>
                <c:pt idx="431">
                  <c:v>0.0</c:v>
                </c:pt>
                <c:pt idx="432">
                  <c:v>0.0</c:v>
                </c:pt>
                <c:pt idx="433">
                  <c:v>0.0</c:v>
                </c:pt>
                <c:pt idx="434">
                  <c:v>0.0</c:v>
                </c:pt>
                <c:pt idx="435">
                  <c:v>0.0</c:v>
                </c:pt>
                <c:pt idx="436">
                  <c:v>0.0</c:v>
                </c:pt>
                <c:pt idx="437">
                  <c:v>0.0</c:v>
                </c:pt>
                <c:pt idx="438">
                  <c:v>0.0</c:v>
                </c:pt>
                <c:pt idx="439">
                  <c:v>11.5138357140849</c:v>
                </c:pt>
                <c:pt idx="440">
                  <c:v>782.9408285577725</c:v>
                </c:pt>
                <c:pt idx="441">
                  <c:v>3206.603246372641</c:v>
                </c:pt>
                <c:pt idx="442">
                  <c:v>6764.378482024867</c:v>
                </c:pt>
                <c:pt idx="443">
                  <c:v>10535.15967838767</c:v>
                </c:pt>
                <c:pt idx="444">
                  <c:v>13246.66798905466</c:v>
                </c:pt>
                <c:pt idx="445">
                  <c:v>15566.70588544277</c:v>
                </c:pt>
                <c:pt idx="446">
                  <c:v>16384.1882211428</c:v>
                </c:pt>
                <c:pt idx="447">
                  <c:v>16741.11712827942</c:v>
                </c:pt>
                <c:pt idx="448">
                  <c:v>16044.5300675773</c:v>
                </c:pt>
                <c:pt idx="449">
                  <c:v>15025.55560688077</c:v>
                </c:pt>
                <c:pt idx="450">
                  <c:v>11991.65989621941</c:v>
                </c:pt>
                <c:pt idx="451">
                  <c:v>9147.74247484045</c:v>
                </c:pt>
                <c:pt idx="452">
                  <c:v>4830.05408205861</c:v>
                </c:pt>
                <c:pt idx="453">
                  <c:v>1577.395492829629</c:v>
                </c:pt>
                <c:pt idx="454">
                  <c:v>97.86760356972152</c:v>
                </c:pt>
                <c:pt idx="455">
                  <c:v>0.0</c:v>
                </c:pt>
                <c:pt idx="456">
                  <c:v>0.0</c:v>
                </c:pt>
                <c:pt idx="457">
                  <c:v>0.0</c:v>
                </c:pt>
                <c:pt idx="458">
                  <c:v>0.0</c:v>
                </c:pt>
                <c:pt idx="459">
                  <c:v>0.0</c:v>
                </c:pt>
                <c:pt idx="460">
                  <c:v>0.0</c:v>
                </c:pt>
                <c:pt idx="461">
                  <c:v>0.0</c:v>
                </c:pt>
                <c:pt idx="462">
                  <c:v>0.0</c:v>
                </c:pt>
                <c:pt idx="463">
                  <c:v>23.02767142816977</c:v>
                </c:pt>
                <c:pt idx="464">
                  <c:v>961.4052821260881</c:v>
                </c:pt>
                <c:pt idx="465">
                  <c:v>4329.20222849592</c:v>
                </c:pt>
                <c:pt idx="466">
                  <c:v>8848.382746274235</c:v>
                </c:pt>
                <c:pt idx="467">
                  <c:v>13039.41894620113</c:v>
                </c:pt>
                <c:pt idx="468">
                  <c:v>15405.51218544558</c:v>
                </c:pt>
                <c:pt idx="469">
                  <c:v>17362.86425684001</c:v>
                </c:pt>
                <c:pt idx="470">
                  <c:v>18237.91577111046</c:v>
                </c:pt>
                <c:pt idx="471">
                  <c:v>18105.50666039848</c:v>
                </c:pt>
                <c:pt idx="472">
                  <c:v>16493.56966042659</c:v>
                </c:pt>
                <c:pt idx="473">
                  <c:v>14645.59902831598</c:v>
                </c:pt>
                <c:pt idx="474">
                  <c:v>11698.05708551025</c:v>
                </c:pt>
                <c:pt idx="475">
                  <c:v>8048.171164145335</c:v>
                </c:pt>
                <c:pt idx="476">
                  <c:v>4179.522364212813</c:v>
                </c:pt>
                <c:pt idx="477">
                  <c:v>1237.737339264125</c:v>
                </c:pt>
                <c:pt idx="478">
                  <c:v>51.81226071338197</c:v>
                </c:pt>
                <c:pt idx="479">
                  <c:v>0.0</c:v>
                </c:pt>
                <c:pt idx="480">
                  <c:v>0.0</c:v>
                </c:pt>
                <c:pt idx="481">
                  <c:v>0.0</c:v>
                </c:pt>
                <c:pt idx="482">
                  <c:v>0.0</c:v>
                </c:pt>
                <c:pt idx="483">
                  <c:v>0.0</c:v>
                </c:pt>
                <c:pt idx="484">
                  <c:v>0.0</c:v>
                </c:pt>
                <c:pt idx="485">
                  <c:v>0.0</c:v>
                </c:pt>
                <c:pt idx="486">
                  <c:v>0.0</c:v>
                </c:pt>
                <c:pt idx="487">
                  <c:v>17.27075357112726</c:v>
                </c:pt>
                <c:pt idx="488">
                  <c:v>817.4823357000268</c:v>
                </c:pt>
                <c:pt idx="489">
                  <c:v>3310.227767799405</c:v>
                </c:pt>
                <c:pt idx="490">
                  <c:v>6269.28354631922</c:v>
                </c:pt>
                <c:pt idx="491">
                  <c:v>9619.809739117921</c:v>
                </c:pt>
                <c:pt idx="492">
                  <c:v>11496.56496051376</c:v>
                </c:pt>
                <c:pt idx="493">
                  <c:v>12095.28441764617</c:v>
                </c:pt>
                <c:pt idx="494">
                  <c:v>12342.831885499</c:v>
                </c:pt>
                <c:pt idx="495">
                  <c:v>12267.99195335744</c:v>
                </c:pt>
                <c:pt idx="496">
                  <c:v>12031.9583212187</c:v>
                </c:pt>
                <c:pt idx="497">
                  <c:v>10903.6024212384</c:v>
                </c:pt>
                <c:pt idx="498">
                  <c:v>9118.957885555223</c:v>
                </c:pt>
                <c:pt idx="499">
                  <c:v>5739.647103471315</c:v>
                </c:pt>
                <c:pt idx="500">
                  <c:v>2786.348242808543</c:v>
                </c:pt>
                <c:pt idx="501">
                  <c:v>754.15623927256</c:v>
                </c:pt>
                <c:pt idx="502">
                  <c:v>17.27075357112726</c:v>
                </c:pt>
                <c:pt idx="503">
                  <c:v>0.0</c:v>
                </c:pt>
                <c:pt idx="504">
                  <c:v>0.0</c:v>
                </c:pt>
                <c:pt idx="505">
                  <c:v>0.0</c:v>
                </c:pt>
                <c:pt idx="506">
                  <c:v>0.0</c:v>
                </c:pt>
                <c:pt idx="507">
                  <c:v>0.0</c:v>
                </c:pt>
                <c:pt idx="508">
                  <c:v>0.0</c:v>
                </c:pt>
                <c:pt idx="509">
                  <c:v>0.0</c:v>
                </c:pt>
                <c:pt idx="510">
                  <c:v>0.0</c:v>
                </c:pt>
                <c:pt idx="511">
                  <c:v>17.27075357112726</c:v>
                </c:pt>
                <c:pt idx="512">
                  <c:v>863.5376785563665</c:v>
                </c:pt>
                <c:pt idx="513">
                  <c:v>3523.233728509975</c:v>
                </c:pt>
                <c:pt idx="514">
                  <c:v>7363.097939157285</c:v>
                </c:pt>
                <c:pt idx="515">
                  <c:v>11168.42064266234</c:v>
                </c:pt>
                <c:pt idx="516">
                  <c:v>14962.22951045331</c:v>
                </c:pt>
                <c:pt idx="517">
                  <c:v>17633.439396121</c:v>
                </c:pt>
                <c:pt idx="518">
                  <c:v>19550.49304251613</c:v>
                </c:pt>
                <c:pt idx="519">
                  <c:v>19821.06818179713</c:v>
                </c:pt>
                <c:pt idx="520">
                  <c:v>19049.64118895345</c:v>
                </c:pt>
                <c:pt idx="521">
                  <c:v>17028.96302113155</c:v>
                </c:pt>
                <c:pt idx="522">
                  <c:v>13856.90128190116</c:v>
                </c:pt>
                <c:pt idx="523">
                  <c:v>10045.82166053906</c:v>
                </c:pt>
                <c:pt idx="524">
                  <c:v>5434.530457048055</c:v>
                </c:pt>
                <c:pt idx="525">
                  <c:v>1899.782892824006</c:v>
                </c:pt>
                <c:pt idx="526">
                  <c:v>207.249042853528</c:v>
                </c:pt>
                <c:pt idx="527">
                  <c:v>0.0</c:v>
                </c:pt>
                <c:pt idx="528">
                  <c:v>0.0</c:v>
                </c:pt>
                <c:pt idx="529">
                  <c:v>0.0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0.0</c:v>
                </c:pt>
                <c:pt idx="534">
                  <c:v>0.0</c:v>
                </c:pt>
                <c:pt idx="535">
                  <c:v>46.05534285633954</c:v>
                </c:pt>
                <c:pt idx="536">
                  <c:v>1283.792682120465</c:v>
                </c:pt>
                <c:pt idx="537">
                  <c:v>4778.241821345227</c:v>
                </c:pt>
                <c:pt idx="538">
                  <c:v>9475.886792691861</c:v>
                </c:pt>
                <c:pt idx="539">
                  <c:v>13626.62456761947</c:v>
                </c:pt>
                <c:pt idx="540">
                  <c:v>16522.35424971181</c:v>
                </c:pt>
                <c:pt idx="541">
                  <c:v>18295.4849496809</c:v>
                </c:pt>
                <c:pt idx="542">
                  <c:v>19872.88044251052</c:v>
                </c:pt>
                <c:pt idx="543">
                  <c:v>19677.14523537106</c:v>
                </c:pt>
                <c:pt idx="544">
                  <c:v>19107.21036752386</c:v>
                </c:pt>
                <c:pt idx="545">
                  <c:v>18468.19248539216</c:v>
                </c:pt>
                <c:pt idx="546">
                  <c:v>14996.77101759556</c:v>
                </c:pt>
                <c:pt idx="547">
                  <c:v>10719.38104981303</c:v>
                </c:pt>
                <c:pt idx="548">
                  <c:v>5728.133267757231</c:v>
                </c:pt>
                <c:pt idx="549">
                  <c:v>2014.921249964855</c:v>
                </c:pt>
                <c:pt idx="550">
                  <c:v>230.2767142816977</c:v>
                </c:pt>
                <c:pt idx="551">
                  <c:v>0.0</c:v>
                </c:pt>
                <c:pt idx="552">
                  <c:v>0.0</c:v>
                </c:pt>
                <c:pt idx="553">
                  <c:v>0.0</c:v>
                </c:pt>
                <c:pt idx="554">
                  <c:v>0.0</c:v>
                </c:pt>
                <c:pt idx="555">
                  <c:v>0.0</c:v>
                </c:pt>
                <c:pt idx="556">
                  <c:v>0.0</c:v>
                </c:pt>
                <c:pt idx="557">
                  <c:v>0.0</c:v>
                </c:pt>
                <c:pt idx="558">
                  <c:v>0.0</c:v>
                </c:pt>
                <c:pt idx="559">
                  <c:v>46.05534285633954</c:v>
                </c:pt>
                <c:pt idx="560">
                  <c:v>1404.687957118356</c:v>
                </c:pt>
                <c:pt idx="561">
                  <c:v>5325.14901776426</c:v>
                </c:pt>
                <c:pt idx="562">
                  <c:v>11041.76844980741</c:v>
                </c:pt>
                <c:pt idx="563">
                  <c:v>15307.64458187586</c:v>
                </c:pt>
                <c:pt idx="564">
                  <c:v>17391.64884612522</c:v>
                </c:pt>
                <c:pt idx="565">
                  <c:v>18807.85063895765</c:v>
                </c:pt>
                <c:pt idx="566">
                  <c:v>20091.64332107811</c:v>
                </c:pt>
                <c:pt idx="567">
                  <c:v>19297.18865680625</c:v>
                </c:pt>
                <c:pt idx="568">
                  <c:v>18675.4415282457</c:v>
                </c:pt>
                <c:pt idx="569">
                  <c:v>16246.02219257377</c:v>
                </c:pt>
                <c:pt idx="570">
                  <c:v>13373.32018190959</c:v>
                </c:pt>
                <c:pt idx="571">
                  <c:v>9021.090281985507</c:v>
                </c:pt>
                <c:pt idx="572">
                  <c:v>5233.03833205158</c:v>
                </c:pt>
                <c:pt idx="573">
                  <c:v>1905.539810681048</c:v>
                </c:pt>
                <c:pt idx="574">
                  <c:v>195.735207139443</c:v>
                </c:pt>
                <c:pt idx="575">
                  <c:v>0.0</c:v>
                </c:pt>
                <c:pt idx="576">
                  <c:v>0.0</c:v>
                </c:pt>
                <c:pt idx="577">
                  <c:v>0.0</c:v>
                </c:pt>
                <c:pt idx="578">
                  <c:v>0.0</c:v>
                </c:pt>
                <c:pt idx="579">
                  <c:v>0.0</c:v>
                </c:pt>
                <c:pt idx="580">
                  <c:v>0.0</c:v>
                </c:pt>
                <c:pt idx="581">
                  <c:v>0.0</c:v>
                </c:pt>
                <c:pt idx="582">
                  <c:v>0.0</c:v>
                </c:pt>
                <c:pt idx="583">
                  <c:v>51.81226071338197</c:v>
                </c:pt>
                <c:pt idx="584">
                  <c:v>1208.952749978913</c:v>
                </c:pt>
                <c:pt idx="585">
                  <c:v>4933.678603485374</c:v>
                </c:pt>
                <c:pt idx="586">
                  <c:v>9959.4678926834</c:v>
                </c:pt>
                <c:pt idx="587">
                  <c:v>15008.28485330965</c:v>
                </c:pt>
                <c:pt idx="588">
                  <c:v>18911.47516038443</c:v>
                </c:pt>
                <c:pt idx="589">
                  <c:v>19884.3942782246</c:v>
                </c:pt>
                <c:pt idx="590">
                  <c:v>22054.7523103296</c:v>
                </c:pt>
                <c:pt idx="591">
                  <c:v>22538.33341032116</c:v>
                </c:pt>
                <c:pt idx="592">
                  <c:v>22043.23847461551</c:v>
                </c:pt>
                <c:pt idx="593">
                  <c:v>20569.46750321265</c:v>
                </c:pt>
                <c:pt idx="594">
                  <c:v>17984.61138540059</c:v>
                </c:pt>
                <c:pt idx="595">
                  <c:v>13436.64627833706</c:v>
                </c:pt>
                <c:pt idx="596">
                  <c:v>7489.750132012217</c:v>
                </c:pt>
                <c:pt idx="597">
                  <c:v>2653.939132096567</c:v>
                </c:pt>
                <c:pt idx="598">
                  <c:v>316.6304821373344</c:v>
                </c:pt>
                <c:pt idx="599">
                  <c:v>0.0</c:v>
                </c:pt>
                <c:pt idx="600">
                  <c:v>0.0</c:v>
                </c:pt>
                <c:pt idx="601">
                  <c:v>0.0</c:v>
                </c:pt>
                <c:pt idx="602">
                  <c:v>0.0</c:v>
                </c:pt>
                <c:pt idx="603">
                  <c:v>0.0</c:v>
                </c:pt>
                <c:pt idx="604">
                  <c:v>0.0</c:v>
                </c:pt>
                <c:pt idx="605">
                  <c:v>0.0</c:v>
                </c:pt>
                <c:pt idx="606">
                  <c:v>0.0</c:v>
                </c:pt>
                <c:pt idx="607">
                  <c:v>46.05534285633954</c:v>
                </c:pt>
                <c:pt idx="608">
                  <c:v>1588.909328543714</c:v>
                </c:pt>
                <c:pt idx="609">
                  <c:v>6275.040464176263</c:v>
                </c:pt>
                <c:pt idx="610">
                  <c:v>13407.86168905185</c:v>
                </c:pt>
                <c:pt idx="611">
                  <c:v>19613.8191389436</c:v>
                </c:pt>
                <c:pt idx="612">
                  <c:v>23649.41855673035</c:v>
                </c:pt>
                <c:pt idx="613">
                  <c:v>26084.59481025931</c:v>
                </c:pt>
                <c:pt idx="614">
                  <c:v>27126.59694238399</c:v>
                </c:pt>
                <c:pt idx="615">
                  <c:v>27132.35386024103</c:v>
                </c:pt>
                <c:pt idx="616">
                  <c:v>26067.32405668818</c:v>
                </c:pt>
                <c:pt idx="617">
                  <c:v>23683.96006387261</c:v>
                </c:pt>
                <c:pt idx="618">
                  <c:v>19964.9911282232</c:v>
                </c:pt>
                <c:pt idx="619">
                  <c:v>14772.25122117091</c:v>
                </c:pt>
                <c:pt idx="620">
                  <c:v>8128.76801414393</c:v>
                </c:pt>
                <c:pt idx="621">
                  <c:v>2602.126871383184</c:v>
                </c:pt>
                <c:pt idx="622">
                  <c:v>328.1443178514192</c:v>
                </c:pt>
                <c:pt idx="623">
                  <c:v>0.0</c:v>
                </c:pt>
                <c:pt idx="624">
                  <c:v>0.0</c:v>
                </c:pt>
                <c:pt idx="625">
                  <c:v>0.0</c:v>
                </c:pt>
                <c:pt idx="626">
                  <c:v>0.0</c:v>
                </c:pt>
                <c:pt idx="627">
                  <c:v>0.0</c:v>
                </c:pt>
                <c:pt idx="628">
                  <c:v>0.0</c:v>
                </c:pt>
                <c:pt idx="629">
                  <c:v>0.0</c:v>
                </c:pt>
                <c:pt idx="630">
                  <c:v>0.0</c:v>
                </c:pt>
                <c:pt idx="631">
                  <c:v>86.35376785563646</c:v>
                </c:pt>
                <c:pt idx="632">
                  <c:v>1807.672207111327</c:v>
                </c:pt>
                <c:pt idx="633">
                  <c:v>6816.190742738248</c:v>
                </c:pt>
                <c:pt idx="634">
                  <c:v>13684.1937461899</c:v>
                </c:pt>
                <c:pt idx="635">
                  <c:v>20224.0524317901</c:v>
                </c:pt>
                <c:pt idx="636">
                  <c:v>25192.27254241773</c:v>
                </c:pt>
                <c:pt idx="637">
                  <c:v>27846.2116745143</c:v>
                </c:pt>
                <c:pt idx="638">
                  <c:v>29446.6348387721</c:v>
                </c:pt>
                <c:pt idx="639">
                  <c:v>28548.55565307348</c:v>
                </c:pt>
                <c:pt idx="640">
                  <c:v>27143.86769595512</c:v>
                </c:pt>
                <c:pt idx="641">
                  <c:v>24052.40280672333</c:v>
                </c:pt>
                <c:pt idx="642">
                  <c:v>18963.28742109781</c:v>
                </c:pt>
                <c:pt idx="643">
                  <c:v>13269.69566048283</c:v>
                </c:pt>
                <c:pt idx="644">
                  <c:v>7247.95958201643</c:v>
                </c:pt>
                <c:pt idx="645">
                  <c:v>2446.690089243038</c:v>
                </c:pt>
                <c:pt idx="646">
                  <c:v>264.8182214239524</c:v>
                </c:pt>
                <c:pt idx="647">
                  <c:v>0.0</c:v>
                </c:pt>
                <c:pt idx="648">
                  <c:v>0.0</c:v>
                </c:pt>
                <c:pt idx="649">
                  <c:v>0.0</c:v>
                </c:pt>
                <c:pt idx="650">
                  <c:v>0.0</c:v>
                </c:pt>
                <c:pt idx="651">
                  <c:v>0.0</c:v>
                </c:pt>
                <c:pt idx="652">
                  <c:v>0.0</c:v>
                </c:pt>
                <c:pt idx="653">
                  <c:v>0.0</c:v>
                </c:pt>
                <c:pt idx="654">
                  <c:v>0.0</c:v>
                </c:pt>
                <c:pt idx="655">
                  <c:v>86.35376785563646</c:v>
                </c:pt>
                <c:pt idx="656">
                  <c:v>955.648364269046</c:v>
                </c:pt>
                <c:pt idx="657">
                  <c:v>3229.630917800811</c:v>
                </c:pt>
                <c:pt idx="658">
                  <c:v>6453.504917744572</c:v>
                </c:pt>
                <c:pt idx="659">
                  <c:v>9412.56069626438</c:v>
                </c:pt>
                <c:pt idx="660">
                  <c:v>11582.9187283694</c:v>
                </c:pt>
                <c:pt idx="661">
                  <c:v>13413.61860690889</c:v>
                </c:pt>
                <c:pt idx="662">
                  <c:v>13874.17203547229</c:v>
                </c:pt>
                <c:pt idx="663">
                  <c:v>14449.86382117653</c:v>
                </c:pt>
                <c:pt idx="664">
                  <c:v>13666.92299261876</c:v>
                </c:pt>
                <c:pt idx="665">
                  <c:v>12918.52367120324</c:v>
                </c:pt>
                <c:pt idx="666">
                  <c:v>10869.06091409613</c:v>
                </c:pt>
                <c:pt idx="667">
                  <c:v>8382.072399853791</c:v>
                </c:pt>
                <c:pt idx="668">
                  <c:v>5083.358467768477</c:v>
                </c:pt>
                <c:pt idx="669">
                  <c:v>1968.865907108515</c:v>
                </c:pt>
                <c:pt idx="670">
                  <c:v>310.8735642802919</c:v>
                </c:pt>
                <c:pt idx="671">
                  <c:v>0.0</c:v>
                </c:pt>
                <c:pt idx="672">
                  <c:v>0.0</c:v>
                </c:pt>
                <c:pt idx="673">
                  <c:v>0.0</c:v>
                </c:pt>
                <c:pt idx="674">
                  <c:v>0.0</c:v>
                </c:pt>
                <c:pt idx="675">
                  <c:v>0.0</c:v>
                </c:pt>
                <c:pt idx="676">
                  <c:v>0.0</c:v>
                </c:pt>
                <c:pt idx="677">
                  <c:v>0.0</c:v>
                </c:pt>
                <c:pt idx="678">
                  <c:v>0.0</c:v>
                </c:pt>
                <c:pt idx="679">
                  <c:v>51.81226071338197</c:v>
                </c:pt>
                <c:pt idx="680">
                  <c:v>1473.770971402866</c:v>
                </c:pt>
                <c:pt idx="681">
                  <c:v>5083.358467768477</c:v>
                </c:pt>
                <c:pt idx="682">
                  <c:v>9602.538985546793</c:v>
                </c:pt>
                <c:pt idx="683">
                  <c:v>13810.84593904482</c:v>
                </c:pt>
                <c:pt idx="684">
                  <c:v>16810.20014256394</c:v>
                </c:pt>
                <c:pt idx="685">
                  <c:v>19170.53646395133</c:v>
                </c:pt>
                <c:pt idx="686">
                  <c:v>19349.00091751965</c:v>
                </c:pt>
                <c:pt idx="687">
                  <c:v>19135.99495680908</c:v>
                </c:pt>
                <c:pt idx="688">
                  <c:v>18899.96132467034</c:v>
                </c:pt>
                <c:pt idx="689">
                  <c:v>15900.60712115123</c:v>
                </c:pt>
                <c:pt idx="690">
                  <c:v>13430.88936048001</c:v>
                </c:pt>
                <c:pt idx="691">
                  <c:v>8923.22267841579</c:v>
                </c:pt>
                <c:pt idx="692">
                  <c:v>5595.724157045252</c:v>
                </c:pt>
                <c:pt idx="693">
                  <c:v>2147.330360676831</c:v>
                </c:pt>
                <c:pt idx="694">
                  <c:v>287.8458928521221</c:v>
                </c:pt>
                <c:pt idx="695">
                  <c:v>0.0</c:v>
                </c:pt>
                <c:pt idx="696">
                  <c:v>0.0</c:v>
                </c:pt>
                <c:pt idx="697">
                  <c:v>0.0</c:v>
                </c:pt>
                <c:pt idx="698">
                  <c:v>0.0</c:v>
                </c:pt>
                <c:pt idx="699">
                  <c:v>0.0</c:v>
                </c:pt>
                <c:pt idx="700">
                  <c:v>0.0</c:v>
                </c:pt>
                <c:pt idx="701">
                  <c:v>0.0</c:v>
                </c:pt>
                <c:pt idx="702">
                  <c:v>0.0</c:v>
                </c:pt>
                <c:pt idx="703">
                  <c:v>51.81226071338197</c:v>
                </c:pt>
                <c:pt idx="704">
                  <c:v>1065.029803552852</c:v>
                </c:pt>
                <c:pt idx="705">
                  <c:v>3978.030239216328</c:v>
                </c:pt>
                <c:pt idx="706">
                  <c:v>7679.728421294618</c:v>
                </c:pt>
                <c:pt idx="707">
                  <c:v>11220.23290337572</c:v>
                </c:pt>
                <c:pt idx="708">
                  <c:v>13724.49217118918</c:v>
                </c:pt>
                <c:pt idx="709">
                  <c:v>15123.4232104505</c:v>
                </c:pt>
                <c:pt idx="710">
                  <c:v>15422.7829390167</c:v>
                </c:pt>
                <c:pt idx="711">
                  <c:v>15704.87191401178</c:v>
                </c:pt>
                <c:pt idx="712">
                  <c:v>14507.43299974695</c:v>
                </c:pt>
                <c:pt idx="713">
                  <c:v>12728.54538192084</c:v>
                </c:pt>
                <c:pt idx="714">
                  <c:v>10846.03324266797</c:v>
                </c:pt>
                <c:pt idx="715">
                  <c:v>7604.888489153068</c:v>
                </c:pt>
                <c:pt idx="716">
                  <c:v>4283.146885639578</c:v>
                </c:pt>
                <c:pt idx="717">
                  <c:v>1548.610903544417</c:v>
                </c:pt>
                <c:pt idx="718">
                  <c:v>189.9782892824007</c:v>
                </c:pt>
                <c:pt idx="719">
                  <c:v>0.0</c:v>
                </c:pt>
                <c:pt idx="720">
                  <c:v>0.0</c:v>
                </c:pt>
                <c:pt idx="721">
                  <c:v>0.0</c:v>
                </c:pt>
                <c:pt idx="722">
                  <c:v>0.0</c:v>
                </c:pt>
                <c:pt idx="723">
                  <c:v>0.0</c:v>
                </c:pt>
                <c:pt idx="724">
                  <c:v>0.0</c:v>
                </c:pt>
                <c:pt idx="725">
                  <c:v>0.0</c:v>
                </c:pt>
                <c:pt idx="726">
                  <c:v>0.0</c:v>
                </c:pt>
                <c:pt idx="727">
                  <c:v>34.54150714225464</c:v>
                </c:pt>
                <c:pt idx="728">
                  <c:v>1024.731378553555</c:v>
                </c:pt>
                <c:pt idx="729">
                  <c:v>3955.00256778816</c:v>
                </c:pt>
                <c:pt idx="730">
                  <c:v>7720.02684629392</c:v>
                </c:pt>
                <c:pt idx="731">
                  <c:v>11657.75866051095</c:v>
                </c:pt>
                <c:pt idx="732">
                  <c:v>14778.00813902795</c:v>
                </c:pt>
                <c:pt idx="733">
                  <c:v>16942.60925327584</c:v>
                </c:pt>
                <c:pt idx="734">
                  <c:v>17754.33467111889</c:v>
                </c:pt>
                <c:pt idx="735">
                  <c:v>17501.03028540903</c:v>
                </c:pt>
                <c:pt idx="736">
                  <c:v>16862.01240327732</c:v>
                </c:pt>
                <c:pt idx="737">
                  <c:v>14875.87574259767</c:v>
                </c:pt>
                <c:pt idx="738">
                  <c:v>12492.5117497821</c:v>
                </c:pt>
                <c:pt idx="739">
                  <c:v>9280.151585552417</c:v>
                </c:pt>
                <c:pt idx="740">
                  <c:v>5290.607510622001</c:v>
                </c:pt>
                <c:pt idx="741">
                  <c:v>2095.51809996345</c:v>
                </c:pt>
                <c:pt idx="742">
                  <c:v>368.4427428507164</c:v>
                </c:pt>
                <c:pt idx="74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7E-41A4-9CFD-EC1165532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7318520"/>
        <c:axId val="-2143065096"/>
      </c:area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Sheet2!$B$2884:$B$3627</c:f>
              <c:numCache>
                <c:formatCode>_(* #,##0_);_(* \(#,##0\);_(* "-"??_);_(@_)</c:formatCode>
                <c:ptCount val="744"/>
                <c:pt idx="0">
                  <c:v>11718.65707365962</c:v>
                </c:pt>
                <c:pt idx="1">
                  <c:v>11223.40715449196</c:v>
                </c:pt>
                <c:pt idx="2">
                  <c:v>10944.41805639759</c:v>
                </c:pt>
                <c:pt idx="3">
                  <c:v>10821.79950572232</c:v>
                </c:pt>
                <c:pt idx="4">
                  <c:v>10885.33864327058</c:v>
                </c:pt>
                <c:pt idx="5">
                  <c:v>11424.86128377423</c:v>
                </c:pt>
                <c:pt idx="6">
                  <c:v>12529.07470571417</c:v>
                </c:pt>
                <c:pt idx="7">
                  <c:v>13640.81582628801</c:v>
                </c:pt>
                <c:pt idx="8">
                  <c:v>14202.96756142721</c:v>
                </c:pt>
                <c:pt idx="9">
                  <c:v>14513.3774406475</c:v>
                </c:pt>
                <c:pt idx="10">
                  <c:v>14712.96369967879</c:v>
                </c:pt>
                <c:pt idx="11">
                  <c:v>14735.84490804544</c:v>
                </c:pt>
                <c:pt idx="12">
                  <c:v>14732.58358642789</c:v>
                </c:pt>
                <c:pt idx="13">
                  <c:v>14739.01083488764</c:v>
                </c:pt>
                <c:pt idx="14">
                  <c:v>14687.90287972864</c:v>
                </c:pt>
                <c:pt idx="15">
                  <c:v>14653.9779779512</c:v>
                </c:pt>
                <c:pt idx="16">
                  <c:v>14663.98850560996</c:v>
                </c:pt>
                <c:pt idx="17">
                  <c:v>14612.60628947018</c:v>
                </c:pt>
                <c:pt idx="18">
                  <c:v>14425.6437065418</c:v>
                </c:pt>
                <c:pt idx="19">
                  <c:v>14342.98976597359</c:v>
                </c:pt>
                <c:pt idx="20">
                  <c:v>14675.00068499217</c:v>
                </c:pt>
                <c:pt idx="21">
                  <c:v>14323.11776184451</c:v>
                </c:pt>
                <c:pt idx="22">
                  <c:v>13365.54713852695</c:v>
                </c:pt>
                <c:pt idx="23">
                  <c:v>12301.0802798375</c:v>
                </c:pt>
                <c:pt idx="24">
                  <c:v>11448.14622013752</c:v>
                </c:pt>
                <c:pt idx="25">
                  <c:v>10961.13605674355</c:v>
                </c:pt>
                <c:pt idx="26">
                  <c:v>10688.22839933118</c:v>
                </c:pt>
                <c:pt idx="27">
                  <c:v>10555.31313495397</c:v>
                </c:pt>
                <c:pt idx="28">
                  <c:v>10623.00792378757</c:v>
                </c:pt>
                <c:pt idx="29">
                  <c:v>11114.29298157833</c:v>
                </c:pt>
                <c:pt idx="30">
                  <c:v>12166.80563404475</c:v>
                </c:pt>
                <c:pt idx="31">
                  <c:v>13297.16073585495</c:v>
                </c:pt>
                <c:pt idx="32">
                  <c:v>13945.32909191737</c:v>
                </c:pt>
                <c:pt idx="33">
                  <c:v>14273.8640494283</c:v>
                </c:pt>
                <c:pt idx="34">
                  <c:v>14463.04457097163</c:v>
                </c:pt>
                <c:pt idx="35">
                  <c:v>14512.77525819471</c:v>
                </c:pt>
                <c:pt idx="36">
                  <c:v>14441.87876954969</c:v>
                </c:pt>
                <c:pt idx="37">
                  <c:v>14389.17890849641</c:v>
                </c:pt>
                <c:pt idx="38">
                  <c:v>14275.00879202693</c:v>
                </c:pt>
                <c:pt idx="39">
                  <c:v>14162.48424215762</c:v>
                </c:pt>
                <c:pt idx="40">
                  <c:v>14098.64699557865</c:v>
                </c:pt>
                <c:pt idx="41">
                  <c:v>13988.76966195809</c:v>
                </c:pt>
                <c:pt idx="42">
                  <c:v>13817.82750143204</c:v>
                </c:pt>
                <c:pt idx="43">
                  <c:v>13762.43868891577</c:v>
                </c:pt>
                <c:pt idx="44">
                  <c:v>14090.00777074895</c:v>
                </c:pt>
                <c:pt idx="45">
                  <c:v>13820.73705302682</c:v>
                </c:pt>
                <c:pt idx="46">
                  <c:v>13073.58429904223</c:v>
                </c:pt>
                <c:pt idx="47">
                  <c:v>12152.86005451701</c:v>
                </c:pt>
                <c:pt idx="48">
                  <c:v>11355.4365616507</c:v>
                </c:pt>
                <c:pt idx="49">
                  <c:v>10864.5544219517</c:v>
                </c:pt>
                <c:pt idx="50">
                  <c:v>10568.76981439784</c:v>
                </c:pt>
                <c:pt idx="51">
                  <c:v>10408.2257280283</c:v>
                </c:pt>
                <c:pt idx="52">
                  <c:v>10380.91290165858</c:v>
                </c:pt>
                <c:pt idx="53">
                  <c:v>10542.35217031396</c:v>
                </c:pt>
                <c:pt idx="54">
                  <c:v>10792.92458346706</c:v>
                </c:pt>
                <c:pt idx="55">
                  <c:v>11396.75804096572</c:v>
                </c:pt>
                <c:pt idx="56">
                  <c:v>12069.15080509681</c:v>
                </c:pt>
                <c:pt idx="57">
                  <c:v>12614.6203121438</c:v>
                </c:pt>
                <c:pt idx="58">
                  <c:v>12895.37422116606</c:v>
                </c:pt>
                <c:pt idx="59">
                  <c:v>12969.80033045058</c:v>
                </c:pt>
                <c:pt idx="60">
                  <c:v>12954.2926550373</c:v>
                </c:pt>
                <c:pt idx="61">
                  <c:v>12858.24761907638</c:v>
                </c:pt>
                <c:pt idx="62">
                  <c:v>12756.92603706678</c:v>
                </c:pt>
                <c:pt idx="63">
                  <c:v>12667.36787180103</c:v>
                </c:pt>
                <c:pt idx="64">
                  <c:v>12661.35201352462</c:v>
                </c:pt>
                <c:pt idx="65">
                  <c:v>12754.2311250759</c:v>
                </c:pt>
                <c:pt idx="66">
                  <c:v>12800.31890957673</c:v>
                </c:pt>
                <c:pt idx="67">
                  <c:v>12929.19180532371</c:v>
                </c:pt>
                <c:pt idx="68">
                  <c:v>13287.51986180594</c:v>
                </c:pt>
                <c:pt idx="69">
                  <c:v>13086.68324578905</c:v>
                </c:pt>
                <c:pt idx="70">
                  <c:v>12502.43560880887</c:v>
                </c:pt>
                <c:pt idx="71">
                  <c:v>11817.70109539124</c:v>
                </c:pt>
                <c:pt idx="72">
                  <c:v>11162.2409728556</c:v>
                </c:pt>
                <c:pt idx="73">
                  <c:v>10717.42528031263</c:v>
                </c:pt>
                <c:pt idx="74">
                  <c:v>10441.91214301045</c:v>
                </c:pt>
                <c:pt idx="75">
                  <c:v>10271.04153013993</c:v>
                </c:pt>
                <c:pt idx="76">
                  <c:v>10210.41790793394</c:v>
                </c:pt>
                <c:pt idx="77">
                  <c:v>10297.38251737061</c:v>
                </c:pt>
                <c:pt idx="78">
                  <c:v>10417.97392019793</c:v>
                </c:pt>
                <c:pt idx="79">
                  <c:v>10853.08911781585</c:v>
                </c:pt>
                <c:pt idx="80">
                  <c:v>11519.69854972327</c:v>
                </c:pt>
                <c:pt idx="81">
                  <c:v>12153.14624005935</c:v>
                </c:pt>
                <c:pt idx="82">
                  <c:v>12517.90750889191</c:v>
                </c:pt>
                <c:pt idx="83">
                  <c:v>12670.52187386704</c:v>
                </c:pt>
                <c:pt idx="84">
                  <c:v>12726.22072190731</c:v>
                </c:pt>
                <c:pt idx="85">
                  <c:v>12707.17150114987</c:v>
                </c:pt>
                <c:pt idx="86">
                  <c:v>12622.38905557027</c:v>
                </c:pt>
                <c:pt idx="87">
                  <c:v>12578.99022145923</c:v>
                </c:pt>
                <c:pt idx="88">
                  <c:v>12686.27996092335</c:v>
                </c:pt>
                <c:pt idx="89">
                  <c:v>12864.07864790072</c:v>
                </c:pt>
                <c:pt idx="90">
                  <c:v>12905.54572958307</c:v>
                </c:pt>
                <c:pt idx="91">
                  <c:v>12991.1271100551</c:v>
                </c:pt>
                <c:pt idx="92">
                  <c:v>13484.96398931927</c:v>
                </c:pt>
                <c:pt idx="93">
                  <c:v>13342.26475830075</c:v>
                </c:pt>
                <c:pt idx="94">
                  <c:v>12579.56855350108</c:v>
                </c:pt>
                <c:pt idx="95">
                  <c:v>11732.78748128007</c:v>
                </c:pt>
                <c:pt idx="96">
                  <c:v>11069.02201777485</c:v>
                </c:pt>
                <c:pt idx="97">
                  <c:v>10677.5202929418</c:v>
                </c:pt>
                <c:pt idx="98">
                  <c:v>10454.02136531414</c:v>
                </c:pt>
                <c:pt idx="99">
                  <c:v>10395.16851592332</c:v>
                </c:pt>
                <c:pt idx="100">
                  <c:v>10532.46599525051</c:v>
                </c:pt>
                <c:pt idx="101">
                  <c:v>11113.88158974942</c:v>
                </c:pt>
                <c:pt idx="102">
                  <c:v>12168.16501581803</c:v>
                </c:pt>
                <c:pt idx="103">
                  <c:v>13272.08373326117</c:v>
                </c:pt>
                <c:pt idx="104">
                  <c:v>13822.15009572062</c:v>
                </c:pt>
                <c:pt idx="105">
                  <c:v>14107.28025709014</c:v>
                </c:pt>
                <c:pt idx="106">
                  <c:v>14275.7242559901</c:v>
                </c:pt>
                <c:pt idx="107">
                  <c:v>14346.15569202878</c:v>
                </c:pt>
                <c:pt idx="108">
                  <c:v>14321.38872424355</c:v>
                </c:pt>
                <c:pt idx="109">
                  <c:v>14297.57570843307</c:v>
                </c:pt>
                <c:pt idx="110">
                  <c:v>14258.93470755934</c:v>
                </c:pt>
                <c:pt idx="111">
                  <c:v>14184.11509496958</c:v>
                </c:pt>
                <c:pt idx="112">
                  <c:v>14188.46749805062</c:v>
                </c:pt>
                <c:pt idx="113">
                  <c:v>14173.68124855933</c:v>
                </c:pt>
                <c:pt idx="114">
                  <c:v>13990.451000812</c:v>
                </c:pt>
                <c:pt idx="115">
                  <c:v>13994.94053545662</c:v>
                </c:pt>
                <c:pt idx="116">
                  <c:v>14369.79580452276</c:v>
                </c:pt>
                <c:pt idx="117">
                  <c:v>14047.43768225455</c:v>
                </c:pt>
                <c:pt idx="118">
                  <c:v>13072.39185977138</c:v>
                </c:pt>
                <c:pt idx="119">
                  <c:v>11996.28082959591</c:v>
                </c:pt>
                <c:pt idx="120">
                  <c:v>11208.27509793837</c:v>
                </c:pt>
                <c:pt idx="121">
                  <c:v>10785.18565162335</c:v>
                </c:pt>
                <c:pt idx="122">
                  <c:v>10542.8104075564</c:v>
                </c:pt>
                <c:pt idx="123">
                  <c:v>10459.36945579877</c:v>
                </c:pt>
                <c:pt idx="124">
                  <c:v>10570.34979751922</c:v>
                </c:pt>
                <c:pt idx="125">
                  <c:v>11128.70957488421</c:v>
                </c:pt>
                <c:pt idx="126">
                  <c:v>12165.9053424897</c:v>
                </c:pt>
                <c:pt idx="127">
                  <c:v>13248.52113016691</c:v>
                </c:pt>
                <c:pt idx="128">
                  <c:v>13756.14857094641</c:v>
                </c:pt>
                <c:pt idx="129">
                  <c:v>14053.75079944773</c:v>
                </c:pt>
                <c:pt idx="130">
                  <c:v>14211.72006755263</c:v>
                </c:pt>
                <c:pt idx="131">
                  <c:v>14282.09784488873</c:v>
                </c:pt>
                <c:pt idx="132">
                  <c:v>14246.96857849187</c:v>
                </c:pt>
                <c:pt idx="133">
                  <c:v>14284.10710485692</c:v>
                </c:pt>
                <c:pt idx="134">
                  <c:v>14257.93902065656</c:v>
                </c:pt>
                <c:pt idx="135">
                  <c:v>14171.7375726423</c:v>
                </c:pt>
                <c:pt idx="136">
                  <c:v>14175.92133141899</c:v>
                </c:pt>
                <c:pt idx="137">
                  <c:v>14172.13016008246</c:v>
                </c:pt>
                <c:pt idx="138">
                  <c:v>14065.80125077468</c:v>
                </c:pt>
                <c:pt idx="139">
                  <c:v>13973.07715745045</c:v>
                </c:pt>
                <c:pt idx="140">
                  <c:v>14348.73732436949</c:v>
                </c:pt>
                <c:pt idx="141">
                  <c:v>14120.47460047251</c:v>
                </c:pt>
                <c:pt idx="142">
                  <c:v>13137.8448611531</c:v>
                </c:pt>
                <c:pt idx="143">
                  <c:v>12045.2900907539</c:v>
                </c:pt>
                <c:pt idx="144">
                  <c:v>11265.542003036</c:v>
                </c:pt>
                <c:pt idx="145">
                  <c:v>10829.79481281345</c:v>
                </c:pt>
                <c:pt idx="146">
                  <c:v>10607.22002414685</c:v>
                </c:pt>
                <c:pt idx="147">
                  <c:v>10515.58701479022</c:v>
                </c:pt>
                <c:pt idx="148">
                  <c:v>10648.44861924856</c:v>
                </c:pt>
                <c:pt idx="149">
                  <c:v>11203.55303716945</c:v>
                </c:pt>
                <c:pt idx="150">
                  <c:v>12266.88707932429</c:v>
                </c:pt>
                <c:pt idx="151">
                  <c:v>13348.17329580933</c:v>
                </c:pt>
                <c:pt idx="152">
                  <c:v>13880.25766920777</c:v>
                </c:pt>
                <c:pt idx="153">
                  <c:v>14175.35662645606</c:v>
                </c:pt>
                <c:pt idx="154">
                  <c:v>14293.5810356165</c:v>
                </c:pt>
                <c:pt idx="155">
                  <c:v>14330.15315493053</c:v>
                </c:pt>
                <c:pt idx="156">
                  <c:v>14322.22343217674</c:v>
                </c:pt>
                <c:pt idx="157">
                  <c:v>14356.48221731347</c:v>
                </c:pt>
                <c:pt idx="158">
                  <c:v>14327.07665990321</c:v>
                </c:pt>
                <c:pt idx="159">
                  <c:v>14263.20960217077</c:v>
                </c:pt>
                <c:pt idx="160">
                  <c:v>14239.54564169841</c:v>
                </c:pt>
                <c:pt idx="161">
                  <c:v>14210.97479336608</c:v>
                </c:pt>
                <c:pt idx="162">
                  <c:v>14080.5934623679</c:v>
                </c:pt>
                <c:pt idx="163">
                  <c:v>14098.36081010786</c:v>
                </c:pt>
                <c:pt idx="164">
                  <c:v>14428.41612900557</c:v>
                </c:pt>
                <c:pt idx="165">
                  <c:v>14046.65067335461</c:v>
                </c:pt>
                <c:pt idx="166">
                  <c:v>13077.66244078475</c:v>
                </c:pt>
                <c:pt idx="167">
                  <c:v>12007.62092901921</c:v>
                </c:pt>
                <c:pt idx="168">
                  <c:v>11197.93068484547</c:v>
                </c:pt>
                <c:pt idx="169">
                  <c:v>10736.58181969152</c:v>
                </c:pt>
                <c:pt idx="170">
                  <c:v>10498.43973537952</c:v>
                </c:pt>
                <c:pt idx="171">
                  <c:v>10390.99497790298</c:v>
                </c:pt>
                <c:pt idx="172">
                  <c:v>10505.54667390313</c:v>
                </c:pt>
                <c:pt idx="173">
                  <c:v>11040.02188873221</c:v>
                </c:pt>
                <c:pt idx="174">
                  <c:v>12117.2895864256</c:v>
                </c:pt>
                <c:pt idx="175">
                  <c:v>13290.43282179814</c:v>
                </c:pt>
                <c:pt idx="176">
                  <c:v>13951.98290354095</c:v>
                </c:pt>
                <c:pt idx="177">
                  <c:v>14334.41612526659</c:v>
                </c:pt>
                <c:pt idx="178">
                  <c:v>14578.90795049883</c:v>
                </c:pt>
                <c:pt idx="179">
                  <c:v>14665.96199318131</c:v>
                </c:pt>
                <c:pt idx="180">
                  <c:v>14679.84198923028</c:v>
                </c:pt>
                <c:pt idx="181">
                  <c:v>14693.91277461531</c:v>
                </c:pt>
                <c:pt idx="182">
                  <c:v>14626.89171524614</c:v>
                </c:pt>
                <c:pt idx="183">
                  <c:v>14572.33760908904</c:v>
                </c:pt>
                <c:pt idx="184">
                  <c:v>14561.79644420044</c:v>
                </c:pt>
                <c:pt idx="185">
                  <c:v>14492.35473260489</c:v>
                </c:pt>
                <c:pt idx="186">
                  <c:v>14300.18715149798</c:v>
                </c:pt>
                <c:pt idx="187">
                  <c:v>14256.66311017027</c:v>
                </c:pt>
                <c:pt idx="188">
                  <c:v>14535.67009685987</c:v>
                </c:pt>
                <c:pt idx="189">
                  <c:v>14155.43692458158</c:v>
                </c:pt>
                <c:pt idx="190">
                  <c:v>13200.47178208393</c:v>
                </c:pt>
                <c:pt idx="191">
                  <c:v>12138.25863404853</c:v>
                </c:pt>
                <c:pt idx="192">
                  <c:v>11333.82704840145</c:v>
                </c:pt>
                <c:pt idx="193">
                  <c:v>10842.55391424215</c:v>
                </c:pt>
                <c:pt idx="194">
                  <c:v>10543.299307211</c:v>
                </c:pt>
                <c:pt idx="195">
                  <c:v>10398.00055969242</c:v>
                </c:pt>
                <c:pt idx="196">
                  <c:v>10468.82550103962</c:v>
                </c:pt>
                <c:pt idx="197">
                  <c:v>10981.46118820193</c:v>
                </c:pt>
                <c:pt idx="198">
                  <c:v>12043.35833889759</c:v>
                </c:pt>
                <c:pt idx="199">
                  <c:v>13289.81530903358</c:v>
                </c:pt>
                <c:pt idx="200">
                  <c:v>13993.25323335606</c:v>
                </c:pt>
                <c:pt idx="201">
                  <c:v>14415.91936392454</c:v>
                </c:pt>
                <c:pt idx="202">
                  <c:v>14683.33583761605</c:v>
                </c:pt>
                <c:pt idx="203">
                  <c:v>14808.19021070789</c:v>
                </c:pt>
                <c:pt idx="204">
                  <c:v>14852.06601991196</c:v>
                </c:pt>
                <c:pt idx="205">
                  <c:v>14923.14733672123</c:v>
                </c:pt>
                <c:pt idx="206">
                  <c:v>14845.60299826836</c:v>
                </c:pt>
                <c:pt idx="207">
                  <c:v>14769.89501646717</c:v>
                </c:pt>
                <c:pt idx="208">
                  <c:v>14732.17219545754</c:v>
                </c:pt>
                <c:pt idx="209">
                  <c:v>14637.09899699009</c:v>
                </c:pt>
                <c:pt idx="210">
                  <c:v>14425.09518458022</c:v>
                </c:pt>
                <c:pt idx="211">
                  <c:v>14334.77385875065</c:v>
                </c:pt>
                <c:pt idx="212">
                  <c:v>14463.05649481773</c:v>
                </c:pt>
                <c:pt idx="213">
                  <c:v>14114.01753985762</c:v>
                </c:pt>
                <c:pt idx="214">
                  <c:v>13377.96043382346</c:v>
                </c:pt>
                <c:pt idx="215">
                  <c:v>12442.85537024941</c:v>
                </c:pt>
                <c:pt idx="216">
                  <c:v>11573.41198498671</c:v>
                </c:pt>
                <c:pt idx="217">
                  <c:v>11013.00121229623</c:v>
                </c:pt>
                <c:pt idx="218">
                  <c:v>10646.52879166762</c:v>
                </c:pt>
                <c:pt idx="219">
                  <c:v>10431.81814277687</c:v>
                </c:pt>
                <c:pt idx="220">
                  <c:v>10358.82296091786</c:v>
                </c:pt>
                <c:pt idx="221">
                  <c:v>10475.60452030916</c:v>
                </c:pt>
                <c:pt idx="222">
                  <c:v>10693.06374153893</c:v>
                </c:pt>
                <c:pt idx="223">
                  <c:v>11342.33510448493</c:v>
                </c:pt>
                <c:pt idx="224">
                  <c:v>12247.24014790511</c:v>
                </c:pt>
                <c:pt idx="225">
                  <c:v>12853.47871310857</c:v>
                </c:pt>
                <c:pt idx="226">
                  <c:v>13243.25054757952</c:v>
                </c:pt>
                <c:pt idx="227">
                  <c:v>13503.25600982614</c:v>
                </c:pt>
                <c:pt idx="228">
                  <c:v>13663.79413452305</c:v>
                </c:pt>
                <c:pt idx="229">
                  <c:v>13708.30193769114</c:v>
                </c:pt>
                <c:pt idx="230">
                  <c:v>13689.85575035899</c:v>
                </c:pt>
                <c:pt idx="231">
                  <c:v>13629.21935204658</c:v>
                </c:pt>
                <c:pt idx="232">
                  <c:v>13572.01206932746</c:v>
                </c:pt>
                <c:pt idx="233">
                  <c:v>13567.56427018324</c:v>
                </c:pt>
                <c:pt idx="234">
                  <c:v>13492.184210498</c:v>
                </c:pt>
                <c:pt idx="235">
                  <c:v>13437.62414231053</c:v>
                </c:pt>
                <c:pt idx="236">
                  <c:v>13711.04454885835</c:v>
                </c:pt>
                <c:pt idx="237">
                  <c:v>13589.43957182086</c:v>
                </c:pt>
                <c:pt idx="238">
                  <c:v>12971.30280467307</c:v>
                </c:pt>
                <c:pt idx="239">
                  <c:v>12221.33589022018</c:v>
                </c:pt>
                <c:pt idx="240">
                  <c:v>11467.01742559049</c:v>
                </c:pt>
                <c:pt idx="241">
                  <c:v>10923.56825210076</c:v>
                </c:pt>
                <c:pt idx="242">
                  <c:v>10567.92914443429</c:v>
                </c:pt>
                <c:pt idx="243">
                  <c:v>10336.1367998978</c:v>
                </c:pt>
                <c:pt idx="244">
                  <c:v>10213.94156632845</c:v>
                </c:pt>
                <c:pt idx="245">
                  <c:v>10200.57431962957</c:v>
                </c:pt>
                <c:pt idx="246">
                  <c:v>10247.19870253205</c:v>
                </c:pt>
                <c:pt idx="247">
                  <c:v>10777.64773094524</c:v>
                </c:pt>
                <c:pt idx="248">
                  <c:v>11505.29388076431</c:v>
                </c:pt>
                <c:pt idx="249">
                  <c:v>12151.95380136087</c:v>
                </c:pt>
                <c:pt idx="250">
                  <c:v>12555.68995378254</c:v>
                </c:pt>
                <c:pt idx="251">
                  <c:v>12756.61600361761</c:v>
                </c:pt>
                <c:pt idx="252">
                  <c:v>12862.79081263823</c:v>
                </c:pt>
                <c:pt idx="253">
                  <c:v>12865.1399198563</c:v>
                </c:pt>
                <c:pt idx="254">
                  <c:v>12882.71051436962</c:v>
                </c:pt>
                <c:pt idx="255">
                  <c:v>12912.96866580416</c:v>
                </c:pt>
                <c:pt idx="256">
                  <c:v>13009.61588357396</c:v>
                </c:pt>
                <c:pt idx="257">
                  <c:v>13140.56958551374</c:v>
                </c:pt>
                <c:pt idx="258">
                  <c:v>13184.47520579975</c:v>
                </c:pt>
                <c:pt idx="259">
                  <c:v>13190.15121890116</c:v>
                </c:pt>
                <c:pt idx="260">
                  <c:v>13633.82813080431</c:v>
                </c:pt>
                <c:pt idx="261">
                  <c:v>13672.7493553331</c:v>
                </c:pt>
                <c:pt idx="262">
                  <c:v>12916.16440208274</c:v>
                </c:pt>
                <c:pt idx="263">
                  <c:v>11990.69425052733</c:v>
                </c:pt>
                <c:pt idx="264">
                  <c:v>11227.4972216546</c:v>
                </c:pt>
                <c:pt idx="265">
                  <c:v>10797.21140428561</c:v>
                </c:pt>
                <c:pt idx="266">
                  <c:v>10519.25376627786</c:v>
                </c:pt>
                <c:pt idx="267">
                  <c:v>10412.90605243826</c:v>
                </c:pt>
                <c:pt idx="268">
                  <c:v>10521.44785469649</c:v>
                </c:pt>
                <c:pt idx="269">
                  <c:v>10997.74991134334</c:v>
                </c:pt>
                <c:pt idx="270">
                  <c:v>12028.64959837673</c:v>
                </c:pt>
                <c:pt idx="271">
                  <c:v>13325.97603501623</c:v>
                </c:pt>
                <c:pt idx="272">
                  <c:v>14135.57088377071</c:v>
                </c:pt>
                <c:pt idx="273">
                  <c:v>14756.1342661769</c:v>
                </c:pt>
                <c:pt idx="274">
                  <c:v>15244.53958288242</c:v>
                </c:pt>
                <c:pt idx="275">
                  <c:v>15540.71769567325</c:v>
                </c:pt>
                <c:pt idx="276">
                  <c:v>15795.11273058674</c:v>
                </c:pt>
                <c:pt idx="277">
                  <c:v>16022.31418374443</c:v>
                </c:pt>
                <c:pt idx="278">
                  <c:v>16142.30340426205</c:v>
                </c:pt>
                <c:pt idx="279">
                  <c:v>16187.84266737367</c:v>
                </c:pt>
                <c:pt idx="280">
                  <c:v>16121.78152115105</c:v>
                </c:pt>
                <c:pt idx="281">
                  <c:v>15988.37735683307</c:v>
                </c:pt>
                <c:pt idx="282">
                  <c:v>15681.28842261048</c:v>
                </c:pt>
                <c:pt idx="283">
                  <c:v>15533.9744502315</c:v>
                </c:pt>
                <c:pt idx="284">
                  <c:v>15648.5806594125</c:v>
                </c:pt>
                <c:pt idx="285">
                  <c:v>15235.56647598126</c:v>
                </c:pt>
                <c:pt idx="286">
                  <c:v>14181.2532383299</c:v>
                </c:pt>
                <c:pt idx="287">
                  <c:v>13006.22339342483</c:v>
                </c:pt>
                <c:pt idx="288">
                  <c:v>12031.2312295727</c:v>
                </c:pt>
                <c:pt idx="289">
                  <c:v>11467.91090414268</c:v>
                </c:pt>
                <c:pt idx="290">
                  <c:v>11142.7684363516</c:v>
                </c:pt>
                <c:pt idx="291">
                  <c:v>10976.8404848111</c:v>
                </c:pt>
                <c:pt idx="292">
                  <c:v>11031.16206369915</c:v>
                </c:pt>
                <c:pt idx="293">
                  <c:v>11502.48568604678</c:v>
                </c:pt>
                <c:pt idx="294">
                  <c:v>12504.53430087813</c:v>
                </c:pt>
                <c:pt idx="295">
                  <c:v>13595.62237073951</c:v>
                </c:pt>
                <c:pt idx="296">
                  <c:v>14249.47270064585</c:v>
                </c:pt>
                <c:pt idx="297">
                  <c:v>14647.38974959175</c:v>
                </c:pt>
                <c:pt idx="298">
                  <c:v>14955.64131157397</c:v>
                </c:pt>
                <c:pt idx="299">
                  <c:v>15095.53234708797</c:v>
                </c:pt>
                <c:pt idx="300">
                  <c:v>15243.69295110314</c:v>
                </c:pt>
                <c:pt idx="301">
                  <c:v>15388.592230782</c:v>
                </c:pt>
                <c:pt idx="302">
                  <c:v>15441.78099442328</c:v>
                </c:pt>
                <c:pt idx="303">
                  <c:v>15451.82729734074</c:v>
                </c:pt>
                <c:pt idx="304">
                  <c:v>15514.79406244494</c:v>
                </c:pt>
                <c:pt idx="305">
                  <c:v>15478.96721910611</c:v>
                </c:pt>
                <c:pt idx="306">
                  <c:v>15195.73899879716</c:v>
                </c:pt>
                <c:pt idx="307">
                  <c:v>14865.24843866124</c:v>
                </c:pt>
                <c:pt idx="308">
                  <c:v>15042.31973604067</c:v>
                </c:pt>
                <c:pt idx="309">
                  <c:v>14705.77754752098</c:v>
                </c:pt>
                <c:pt idx="310">
                  <c:v>13657.03129961426</c:v>
                </c:pt>
                <c:pt idx="311">
                  <c:v>12424.76010132361</c:v>
                </c:pt>
                <c:pt idx="312">
                  <c:v>11562.96025341546</c:v>
                </c:pt>
                <c:pt idx="313">
                  <c:v>11033.9464104383</c:v>
                </c:pt>
                <c:pt idx="314">
                  <c:v>10706.35177653536</c:v>
                </c:pt>
                <c:pt idx="315">
                  <c:v>10573.26531171675</c:v>
                </c:pt>
                <c:pt idx="316">
                  <c:v>10621.82740779044</c:v>
                </c:pt>
                <c:pt idx="317">
                  <c:v>11087.093437506</c:v>
                </c:pt>
                <c:pt idx="318">
                  <c:v>12043.78165578888</c:v>
                </c:pt>
                <c:pt idx="319">
                  <c:v>13202.25447938911</c:v>
                </c:pt>
                <c:pt idx="320">
                  <c:v>13850.44668457464</c:v>
                </c:pt>
                <c:pt idx="321">
                  <c:v>14301.90426339264</c:v>
                </c:pt>
                <c:pt idx="322">
                  <c:v>14624.08352045707</c:v>
                </c:pt>
                <c:pt idx="323">
                  <c:v>14829.80317599783</c:v>
                </c:pt>
                <c:pt idx="324">
                  <c:v>14991.54566495643</c:v>
                </c:pt>
                <c:pt idx="325">
                  <c:v>15202.84364254258</c:v>
                </c:pt>
                <c:pt idx="326">
                  <c:v>15316.77160253203</c:v>
                </c:pt>
                <c:pt idx="327">
                  <c:v>15318.92395580798</c:v>
                </c:pt>
                <c:pt idx="328">
                  <c:v>15353.30198670338</c:v>
                </c:pt>
                <c:pt idx="329">
                  <c:v>15292.26697188148</c:v>
                </c:pt>
                <c:pt idx="330">
                  <c:v>15077.59209560221</c:v>
                </c:pt>
                <c:pt idx="331">
                  <c:v>14936.92001321865</c:v>
                </c:pt>
                <c:pt idx="332">
                  <c:v>15029.58448330581</c:v>
                </c:pt>
                <c:pt idx="333">
                  <c:v>14622.56315914183</c:v>
                </c:pt>
                <c:pt idx="334">
                  <c:v>13610.46227950575</c:v>
                </c:pt>
                <c:pt idx="335">
                  <c:v>12469.19039544972</c:v>
                </c:pt>
                <c:pt idx="336">
                  <c:v>11588.08495253836</c:v>
                </c:pt>
                <c:pt idx="337">
                  <c:v>11076.39129271769</c:v>
                </c:pt>
                <c:pt idx="338">
                  <c:v>10786.56888158964</c:v>
                </c:pt>
                <c:pt idx="339">
                  <c:v>10654.12463027511</c:v>
                </c:pt>
                <c:pt idx="340">
                  <c:v>10725.70080984253</c:v>
                </c:pt>
                <c:pt idx="341">
                  <c:v>11236.54783681073</c:v>
                </c:pt>
                <c:pt idx="342">
                  <c:v>12329.9671270836</c:v>
                </c:pt>
                <c:pt idx="343">
                  <c:v>13642.58659860236</c:v>
                </c:pt>
                <c:pt idx="344">
                  <c:v>14464.18335018052</c:v>
                </c:pt>
                <c:pt idx="345">
                  <c:v>14982.16116572555</c:v>
                </c:pt>
                <c:pt idx="346">
                  <c:v>15343.96518521791</c:v>
                </c:pt>
                <c:pt idx="347">
                  <c:v>15576.44318335111</c:v>
                </c:pt>
                <c:pt idx="348">
                  <c:v>15656.9328457956</c:v>
                </c:pt>
                <c:pt idx="349">
                  <c:v>15745.88286772291</c:v>
                </c:pt>
                <c:pt idx="350">
                  <c:v>15712.50648697694</c:v>
                </c:pt>
                <c:pt idx="351">
                  <c:v>15691.74611592591</c:v>
                </c:pt>
                <c:pt idx="352">
                  <c:v>15773.75017744064</c:v>
                </c:pt>
                <c:pt idx="353">
                  <c:v>15713.34715722667</c:v>
                </c:pt>
                <c:pt idx="354">
                  <c:v>15465.36148339401</c:v>
                </c:pt>
                <c:pt idx="355">
                  <c:v>15238.17195537024</c:v>
                </c:pt>
                <c:pt idx="356">
                  <c:v>15328.12958962044</c:v>
                </c:pt>
                <c:pt idx="357">
                  <c:v>14936.52054530738</c:v>
                </c:pt>
                <c:pt idx="358">
                  <c:v>13945.10848978226</c:v>
                </c:pt>
                <c:pt idx="359">
                  <c:v>12807.33641578464</c:v>
                </c:pt>
                <c:pt idx="360">
                  <c:v>11917.72291743371</c:v>
                </c:pt>
                <c:pt idx="361">
                  <c:v>11394.29565402595</c:v>
                </c:pt>
                <c:pt idx="362">
                  <c:v>11035.47869524191</c:v>
                </c:pt>
                <c:pt idx="363">
                  <c:v>10874.82728889154</c:v>
                </c:pt>
                <c:pt idx="364">
                  <c:v>10921.0879779967</c:v>
                </c:pt>
                <c:pt idx="365">
                  <c:v>11429.14469719703</c:v>
                </c:pt>
                <c:pt idx="366">
                  <c:v>12470.55573810863</c:v>
                </c:pt>
                <c:pt idx="367">
                  <c:v>13728.78208444318</c:v>
                </c:pt>
                <c:pt idx="368">
                  <c:v>14563.61491440328</c:v>
                </c:pt>
                <c:pt idx="369">
                  <c:v>15032.17207674678</c:v>
                </c:pt>
                <c:pt idx="370">
                  <c:v>15322.90074138871</c:v>
                </c:pt>
                <c:pt idx="371">
                  <c:v>15445.43582092009</c:v>
                </c:pt>
                <c:pt idx="372">
                  <c:v>15450.05993063349</c:v>
                </c:pt>
                <c:pt idx="373">
                  <c:v>15423.69168688393</c:v>
                </c:pt>
                <c:pt idx="374">
                  <c:v>15304.66238101535</c:v>
                </c:pt>
                <c:pt idx="375">
                  <c:v>15192.1974531668</c:v>
                </c:pt>
                <c:pt idx="376">
                  <c:v>15151.33255264942</c:v>
                </c:pt>
                <c:pt idx="377">
                  <c:v>15083.22040952728</c:v>
                </c:pt>
                <c:pt idx="378">
                  <c:v>14880.64283149096</c:v>
                </c:pt>
                <c:pt idx="379">
                  <c:v>14665.49097961781</c:v>
                </c:pt>
                <c:pt idx="380">
                  <c:v>14663.47575718998</c:v>
                </c:pt>
                <c:pt idx="381">
                  <c:v>14336.41346188951</c:v>
                </c:pt>
                <c:pt idx="382">
                  <c:v>13528.33897452183</c:v>
                </c:pt>
                <c:pt idx="383">
                  <c:v>12561.4911722404</c:v>
                </c:pt>
                <c:pt idx="384">
                  <c:v>11645.40551755485</c:v>
                </c:pt>
                <c:pt idx="385">
                  <c:v>11044.69625282892</c:v>
                </c:pt>
                <c:pt idx="386">
                  <c:v>10704.9225519134</c:v>
                </c:pt>
                <c:pt idx="387">
                  <c:v>10464.74735750844</c:v>
                </c:pt>
                <c:pt idx="388">
                  <c:v>10406.79479945804</c:v>
                </c:pt>
                <c:pt idx="389">
                  <c:v>10490.7544622384</c:v>
                </c:pt>
                <c:pt idx="390">
                  <c:v>10717.35969525983</c:v>
                </c:pt>
                <c:pt idx="391">
                  <c:v>11382.02545167948</c:v>
                </c:pt>
                <c:pt idx="392">
                  <c:v>12130.29910092826</c:v>
                </c:pt>
                <c:pt idx="393">
                  <c:v>12677.33070350305</c:v>
                </c:pt>
                <c:pt idx="394">
                  <c:v>13049.65203947637</c:v>
                </c:pt>
                <c:pt idx="395">
                  <c:v>13198.12267715535</c:v>
                </c:pt>
                <c:pt idx="396">
                  <c:v>13172.7296771503</c:v>
                </c:pt>
                <c:pt idx="397">
                  <c:v>13109.94177796533</c:v>
                </c:pt>
                <c:pt idx="398">
                  <c:v>13045.95547647751</c:v>
                </c:pt>
                <c:pt idx="399">
                  <c:v>12978.15336866474</c:v>
                </c:pt>
                <c:pt idx="400">
                  <c:v>12970.58478557448</c:v>
                </c:pt>
                <c:pt idx="401">
                  <c:v>13009.40124554406</c:v>
                </c:pt>
                <c:pt idx="402">
                  <c:v>13000.80375678714</c:v>
                </c:pt>
                <c:pt idx="403">
                  <c:v>12939.8164404261</c:v>
                </c:pt>
                <c:pt idx="404">
                  <c:v>13234.8259632123</c:v>
                </c:pt>
                <c:pt idx="405">
                  <c:v>13245.39097643701</c:v>
                </c:pt>
                <c:pt idx="406">
                  <c:v>12627.17073678595</c:v>
                </c:pt>
                <c:pt idx="407">
                  <c:v>11903.47326598634</c:v>
                </c:pt>
                <c:pt idx="408">
                  <c:v>11234.32990027063</c:v>
                </c:pt>
                <c:pt idx="409">
                  <c:v>10810.37593579903</c:v>
                </c:pt>
                <c:pt idx="410">
                  <c:v>10509.63077889232</c:v>
                </c:pt>
                <c:pt idx="411">
                  <c:v>10305.29435346094</c:v>
                </c:pt>
                <c:pt idx="412">
                  <c:v>10246.715764407</c:v>
                </c:pt>
                <c:pt idx="413">
                  <c:v>10250.07844418964</c:v>
                </c:pt>
                <c:pt idx="414">
                  <c:v>10323.19883126201</c:v>
                </c:pt>
                <c:pt idx="415">
                  <c:v>10785.10814379765</c:v>
                </c:pt>
                <c:pt idx="416">
                  <c:v>11405.89212776657</c:v>
                </c:pt>
                <c:pt idx="417">
                  <c:v>11947.11655064014</c:v>
                </c:pt>
                <c:pt idx="418">
                  <c:v>12315.62207935841</c:v>
                </c:pt>
                <c:pt idx="419">
                  <c:v>12511.5518078015</c:v>
                </c:pt>
                <c:pt idx="420">
                  <c:v>12616.71304332743</c:v>
                </c:pt>
                <c:pt idx="421">
                  <c:v>12625.67422674021</c:v>
                </c:pt>
                <c:pt idx="422">
                  <c:v>12600.25737889987</c:v>
                </c:pt>
                <c:pt idx="423">
                  <c:v>12566.0999504973</c:v>
                </c:pt>
                <c:pt idx="424">
                  <c:v>12637.87288200352</c:v>
                </c:pt>
                <c:pt idx="425">
                  <c:v>12779.85664784259</c:v>
                </c:pt>
                <c:pt idx="426">
                  <c:v>12840.4504601114</c:v>
                </c:pt>
                <c:pt idx="427">
                  <c:v>12856.36952756821</c:v>
                </c:pt>
                <c:pt idx="428">
                  <c:v>13213.82114169006</c:v>
                </c:pt>
                <c:pt idx="429">
                  <c:v>13209.06330845275</c:v>
                </c:pt>
                <c:pt idx="430">
                  <c:v>12464.17022650865</c:v>
                </c:pt>
                <c:pt idx="431">
                  <c:v>11615.30238406118</c:v>
                </c:pt>
                <c:pt idx="432">
                  <c:v>10936.57180385759</c:v>
                </c:pt>
                <c:pt idx="433">
                  <c:v>10532.40637308664</c:v>
                </c:pt>
                <c:pt idx="434">
                  <c:v>10252.42754911821</c:v>
                </c:pt>
                <c:pt idx="435">
                  <c:v>10221.82359090756</c:v>
                </c:pt>
                <c:pt idx="436">
                  <c:v>10341.22851685214</c:v>
                </c:pt>
                <c:pt idx="437">
                  <c:v>10853.76880823744</c:v>
                </c:pt>
                <c:pt idx="438">
                  <c:v>11873.96038988309</c:v>
                </c:pt>
                <c:pt idx="439">
                  <c:v>13057.09286100155</c:v>
                </c:pt>
                <c:pt idx="440">
                  <c:v>13746.88331675873</c:v>
                </c:pt>
                <c:pt idx="441">
                  <c:v>14131.15289563687</c:v>
                </c:pt>
                <c:pt idx="442">
                  <c:v>14423.99217812591</c:v>
                </c:pt>
                <c:pt idx="443">
                  <c:v>14582.69394645732</c:v>
                </c:pt>
                <c:pt idx="444">
                  <c:v>14613.6079388326</c:v>
                </c:pt>
                <c:pt idx="445">
                  <c:v>14639.65677841903</c:v>
                </c:pt>
                <c:pt idx="446">
                  <c:v>14637.64155591964</c:v>
                </c:pt>
                <c:pt idx="447">
                  <c:v>14603.65106951868</c:v>
                </c:pt>
                <c:pt idx="448">
                  <c:v>14607.6397800187</c:v>
                </c:pt>
                <c:pt idx="449">
                  <c:v>14597.67694738658</c:v>
                </c:pt>
                <c:pt idx="450">
                  <c:v>14371.316165838</c:v>
                </c:pt>
                <c:pt idx="451">
                  <c:v>14145.49794157341</c:v>
                </c:pt>
                <c:pt idx="452">
                  <c:v>14342.57241218587</c:v>
                </c:pt>
                <c:pt idx="453">
                  <c:v>14139.01107116441</c:v>
                </c:pt>
                <c:pt idx="454">
                  <c:v>13161.00799762393</c:v>
                </c:pt>
                <c:pt idx="455">
                  <c:v>12051.75907550107</c:v>
                </c:pt>
                <c:pt idx="456">
                  <c:v>11221.88679417837</c:v>
                </c:pt>
                <c:pt idx="457">
                  <c:v>10733.57090978854</c:v>
                </c:pt>
                <c:pt idx="458">
                  <c:v>10415.85734010583</c:v>
                </c:pt>
                <c:pt idx="459">
                  <c:v>10313.25984861157</c:v>
                </c:pt>
                <c:pt idx="460">
                  <c:v>10413.88981463638</c:v>
                </c:pt>
                <c:pt idx="461">
                  <c:v>10884.33103101924</c:v>
                </c:pt>
                <c:pt idx="462">
                  <c:v>11952.24404106451</c:v>
                </c:pt>
                <c:pt idx="463">
                  <c:v>13164.44818616238</c:v>
                </c:pt>
                <c:pt idx="464">
                  <c:v>13812.46748624275</c:v>
                </c:pt>
                <c:pt idx="465">
                  <c:v>14291.40227801045</c:v>
                </c:pt>
                <c:pt idx="466">
                  <c:v>14607.32378260741</c:v>
                </c:pt>
                <c:pt idx="467">
                  <c:v>14836.99477827175</c:v>
                </c:pt>
                <c:pt idx="468">
                  <c:v>14912.33787352612</c:v>
                </c:pt>
                <c:pt idx="469">
                  <c:v>15054.23816872212</c:v>
                </c:pt>
                <c:pt idx="470">
                  <c:v>15106.353736204</c:v>
                </c:pt>
                <c:pt idx="471">
                  <c:v>15121.06247593785</c:v>
                </c:pt>
                <c:pt idx="472">
                  <c:v>15181.65628734809</c:v>
                </c:pt>
                <c:pt idx="473">
                  <c:v>15158.25296020523</c:v>
                </c:pt>
                <c:pt idx="474">
                  <c:v>14849.83019642221</c:v>
                </c:pt>
                <c:pt idx="475">
                  <c:v>14595.1310898753</c:v>
                </c:pt>
                <c:pt idx="476">
                  <c:v>14807.06931665999</c:v>
                </c:pt>
                <c:pt idx="477">
                  <c:v>14474.22965309797</c:v>
                </c:pt>
                <c:pt idx="478">
                  <c:v>13468.49639897077</c:v>
                </c:pt>
                <c:pt idx="479">
                  <c:v>12353.93515947558</c:v>
                </c:pt>
                <c:pt idx="480">
                  <c:v>11469.9857487344</c:v>
                </c:pt>
                <c:pt idx="481">
                  <c:v>10962.14963102526</c:v>
                </c:pt>
                <c:pt idx="482">
                  <c:v>10654.51813637065</c:v>
                </c:pt>
                <c:pt idx="483">
                  <c:v>10535.72135455152</c:v>
                </c:pt>
                <c:pt idx="484">
                  <c:v>10598.30653991039</c:v>
                </c:pt>
                <c:pt idx="485">
                  <c:v>11063.23272366391</c:v>
                </c:pt>
                <c:pt idx="486">
                  <c:v>12101.15588008031</c:v>
                </c:pt>
                <c:pt idx="487">
                  <c:v>13407.12494751435</c:v>
                </c:pt>
                <c:pt idx="488">
                  <c:v>14162.06092591024</c:v>
                </c:pt>
                <c:pt idx="489">
                  <c:v>14679.75851844412</c:v>
                </c:pt>
                <c:pt idx="490">
                  <c:v>15078.21812724967</c:v>
                </c:pt>
                <c:pt idx="491">
                  <c:v>15257.06615968929</c:v>
                </c:pt>
                <c:pt idx="492">
                  <c:v>15312.31784164362</c:v>
                </c:pt>
                <c:pt idx="493">
                  <c:v>15349.6769697145</c:v>
                </c:pt>
                <c:pt idx="494">
                  <c:v>15396.64716060937</c:v>
                </c:pt>
                <c:pt idx="495">
                  <c:v>15447.77300300422</c:v>
                </c:pt>
                <c:pt idx="496">
                  <c:v>15473.08849153473</c:v>
                </c:pt>
                <c:pt idx="497">
                  <c:v>15383.4885914125</c:v>
                </c:pt>
                <c:pt idx="498">
                  <c:v>15004.32094952959</c:v>
                </c:pt>
                <c:pt idx="499">
                  <c:v>14798.47779229447</c:v>
                </c:pt>
                <c:pt idx="500">
                  <c:v>14863.5432501834</c:v>
                </c:pt>
                <c:pt idx="501">
                  <c:v>14587.76181307225</c:v>
                </c:pt>
                <c:pt idx="502">
                  <c:v>13614.55830841257</c:v>
                </c:pt>
                <c:pt idx="503">
                  <c:v>12528.7527468449</c:v>
                </c:pt>
                <c:pt idx="504">
                  <c:v>11656.84101218278</c:v>
                </c:pt>
                <c:pt idx="505">
                  <c:v>11174.24883813893</c:v>
                </c:pt>
                <c:pt idx="506">
                  <c:v>10872.5378051252</c:v>
                </c:pt>
                <c:pt idx="507">
                  <c:v>10737.78618381011</c:v>
                </c:pt>
                <c:pt idx="508">
                  <c:v>10798.91659319273</c:v>
                </c:pt>
                <c:pt idx="509">
                  <c:v>11256.77757327912</c:v>
                </c:pt>
                <c:pt idx="510">
                  <c:v>12278.89494417834</c:v>
                </c:pt>
                <c:pt idx="511">
                  <c:v>13530.09782227463</c:v>
                </c:pt>
                <c:pt idx="512">
                  <c:v>14291.30347705562</c:v>
                </c:pt>
                <c:pt idx="513">
                  <c:v>14801.63775517456</c:v>
                </c:pt>
                <c:pt idx="514">
                  <c:v>15104.13579823298</c:v>
                </c:pt>
                <c:pt idx="515">
                  <c:v>15249.39877371246</c:v>
                </c:pt>
                <c:pt idx="516">
                  <c:v>15192.29881033025</c:v>
                </c:pt>
                <c:pt idx="517">
                  <c:v>15171.73519243432</c:v>
                </c:pt>
                <c:pt idx="518">
                  <c:v>15094.34587020521</c:v>
                </c:pt>
                <c:pt idx="519">
                  <c:v>14980.96276356577</c:v>
                </c:pt>
                <c:pt idx="520">
                  <c:v>14967.92940072701</c:v>
                </c:pt>
                <c:pt idx="521">
                  <c:v>14920.63725096286</c:v>
                </c:pt>
                <c:pt idx="522">
                  <c:v>14674.98876007288</c:v>
                </c:pt>
                <c:pt idx="523">
                  <c:v>14422.0425391053</c:v>
                </c:pt>
                <c:pt idx="524">
                  <c:v>14443.18449076019</c:v>
                </c:pt>
                <c:pt idx="525">
                  <c:v>14161.35738615089</c:v>
                </c:pt>
                <c:pt idx="526">
                  <c:v>13216.21198204749</c:v>
                </c:pt>
                <c:pt idx="527">
                  <c:v>12197.62423171624</c:v>
                </c:pt>
                <c:pt idx="528">
                  <c:v>11365.68306883384</c:v>
                </c:pt>
                <c:pt idx="529">
                  <c:v>10866.55772110581</c:v>
                </c:pt>
                <c:pt idx="530">
                  <c:v>10587.85480805296</c:v>
                </c:pt>
                <c:pt idx="531">
                  <c:v>10449.12640115716</c:v>
                </c:pt>
                <c:pt idx="532">
                  <c:v>10490.59348362653</c:v>
                </c:pt>
                <c:pt idx="533">
                  <c:v>10909.72403002265</c:v>
                </c:pt>
                <c:pt idx="534">
                  <c:v>11828.36746606559</c:v>
                </c:pt>
                <c:pt idx="535">
                  <c:v>13014.88646573208</c:v>
                </c:pt>
                <c:pt idx="536">
                  <c:v>13829.34646813397</c:v>
                </c:pt>
                <c:pt idx="537">
                  <c:v>14357.37058516552</c:v>
                </c:pt>
                <c:pt idx="538">
                  <c:v>14680.670734203</c:v>
                </c:pt>
                <c:pt idx="539">
                  <c:v>14795.91404597332</c:v>
                </c:pt>
                <c:pt idx="540">
                  <c:v>14825.24209591561</c:v>
                </c:pt>
                <c:pt idx="541">
                  <c:v>14796.33736214914</c:v>
                </c:pt>
                <c:pt idx="542">
                  <c:v>14729.60248796457</c:v>
                </c:pt>
                <c:pt idx="543">
                  <c:v>14610.74608412466</c:v>
                </c:pt>
                <c:pt idx="544">
                  <c:v>14549.19235956786</c:v>
                </c:pt>
                <c:pt idx="545">
                  <c:v>14485.31337791778</c:v>
                </c:pt>
                <c:pt idx="546">
                  <c:v>14273.39899846753</c:v>
                </c:pt>
                <c:pt idx="547">
                  <c:v>14122.96679799339</c:v>
                </c:pt>
                <c:pt idx="548">
                  <c:v>14109.30144247845</c:v>
                </c:pt>
                <c:pt idx="549">
                  <c:v>13850.79249135076</c:v>
                </c:pt>
                <c:pt idx="550">
                  <c:v>13096.40162766375</c:v>
                </c:pt>
                <c:pt idx="551">
                  <c:v>12177.6687580173</c:v>
                </c:pt>
                <c:pt idx="552">
                  <c:v>11386.72366282447</c:v>
                </c:pt>
                <c:pt idx="553">
                  <c:v>10898.73569990665</c:v>
                </c:pt>
                <c:pt idx="554">
                  <c:v>10553.77488876392</c:v>
                </c:pt>
                <c:pt idx="555">
                  <c:v>10371.82651260314</c:v>
                </c:pt>
                <c:pt idx="556">
                  <c:v>10319.50823186755</c:v>
                </c:pt>
                <c:pt idx="557">
                  <c:v>10401.66134757567</c:v>
                </c:pt>
                <c:pt idx="558">
                  <c:v>10584.49212898577</c:v>
                </c:pt>
                <c:pt idx="559">
                  <c:v>11123.93385412488</c:v>
                </c:pt>
                <c:pt idx="560">
                  <c:v>11856.6223195623</c:v>
                </c:pt>
                <c:pt idx="561">
                  <c:v>12466.12582627179</c:v>
                </c:pt>
                <c:pt idx="562">
                  <c:v>12865.53342366234</c:v>
                </c:pt>
                <c:pt idx="563">
                  <c:v>13087.85183693843</c:v>
                </c:pt>
                <c:pt idx="564">
                  <c:v>13158.7721737049</c:v>
                </c:pt>
                <c:pt idx="565">
                  <c:v>13119.15337330734</c:v>
                </c:pt>
                <c:pt idx="566">
                  <c:v>13035.86147738867</c:v>
                </c:pt>
                <c:pt idx="567">
                  <c:v>12956.80273943629</c:v>
                </c:pt>
                <c:pt idx="568">
                  <c:v>12976.20372971568</c:v>
                </c:pt>
                <c:pt idx="569">
                  <c:v>13042.70607913533</c:v>
                </c:pt>
                <c:pt idx="570">
                  <c:v>13011.42242892907</c:v>
                </c:pt>
                <c:pt idx="571">
                  <c:v>12915.89610391933</c:v>
                </c:pt>
                <c:pt idx="572">
                  <c:v>13053.59901340279</c:v>
                </c:pt>
                <c:pt idx="573">
                  <c:v>13145.89382730454</c:v>
                </c:pt>
                <c:pt idx="574">
                  <c:v>12614.61434946951</c:v>
                </c:pt>
                <c:pt idx="575">
                  <c:v>11907.71238855866</c:v>
                </c:pt>
                <c:pt idx="576">
                  <c:v>11208.85939308379</c:v>
                </c:pt>
                <c:pt idx="577">
                  <c:v>10705.57243218315</c:v>
                </c:pt>
                <c:pt idx="578">
                  <c:v>10382.28420727796</c:v>
                </c:pt>
                <c:pt idx="579">
                  <c:v>10194.3378608636</c:v>
                </c:pt>
                <c:pt idx="580">
                  <c:v>10123.29828062794</c:v>
                </c:pt>
                <c:pt idx="581">
                  <c:v>10089.17066244876</c:v>
                </c:pt>
                <c:pt idx="582">
                  <c:v>10161.08072423073</c:v>
                </c:pt>
                <c:pt idx="583">
                  <c:v>10682.25087159197</c:v>
                </c:pt>
                <c:pt idx="584">
                  <c:v>11388.61964214085</c:v>
                </c:pt>
                <c:pt idx="585">
                  <c:v>12081.15270727658</c:v>
                </c:pt>
                <c:pt idx="586">
                  <c:v>12558.15234129468</c:v>
                </c:pt>
                <c:pt idx="587">
                  <c:v>12841.47936456175</c:v>
                </c:pt>
                <c:pt idx="588">
                  <c:v>12992.59380987745</c:v>
                </c:pt>
                <c:pt idx="589">
                  <c:v>13082.43816132945</c:v>
                </c:pt>
                <c:pt idx="590">
                  <c:v>13113.12559175719</c:v>
                </c:pt>
                <c:pt idx="591">
                  <c:v>13130.03438287014</c:v>
                </c:pt>
                <c:pt idx="592">
                  <c:v>13216.46835843964</c:v>
                </c:pt>
                <c:pt idx="593">
                  <c:v>13310.74262065528</c:v>
                </c:pt>
                <c:pt idx="594">
                  <c:v>13286.26780115822</c:v>
                </c:pt>
                <c:pt idx="595">
                  <c:v>13111.48002515704</c:v>
                </c:pt>
                <c:pt idx="596">
                  <c:v>13290.47114961659</c:v>
                </c:pt>
                <c:pt idx="597">
                  <c:v>13456.23215979941</c:v>
                </c:pt>
                <c:pt idx="598">
                  <c:v>12933.29975872054</c:v>
                </c:pt>
                <c:pt idx="599">
                  <c:v>12190.24303221184</c:v>
                </c:pt>
                <c:pt idx="600">
                  <c:v>11400.65135661884</c:v>
                </c:pt>
                <c:pt idx="601">
                  <c:v>10880.33039695931</c:v>
                </c:pt>
                <c:pt idx="602">
                  <c:v>10541.6954769698</c:v>
                </c:pt>
                <c:pt idx="603">
                  <c:v>10341.0377260136</c:v>
                </c:pt>
                <c:pt idx="604">
                  <c:v>10307.93560674923</c:v>
                </c:pt>
                <c:pt idx="605">
                  <c:v>10384.40674854188</c:v>
                </c:pt>
                <c:pt idx="606">
                  <c:v>10567.69661895391</c:v>
                </c:pt>
                <c:pt idx="607">
                  <c:v>11065.2300599291</c:v>
                </c:pt>
                <c:pt idx="608">
                  <c:v>11838.86689552533</c:v>
                </c:pt>
                <c:pt idx="609">
                  <c:v>12632.69173230421</c:v>
                </c:pt>
                <c:pt idx="610">
                  <c:v>13273.56832060555</c:v>
                </c:pt>
                <c:pt idx="611">
                  <c:v>13719.70762116559</c:v>
                </c:pt>
                <c:pt idx="612">
                  <c:v>14016.30904991761</c:v>
                </c:pt>
                <c:pt idx="613">
                  <c:v>14213.30004888535</c:v>
                </c:pt>
                <c:pt idx="614">
                  <c:v>14320.6136384027</c:v>
                </c:pt>
                <c:pt idx="615">
                  <c:v>14434.83741557805</c:v>
                </c:pt>
                <c:pt idx="616">
                  <c:v>14601.57622464079</c:v>
                </c:pt>
                <c:pt idx="617">
                  <c:v>14749.95742936015</c:v>
                </c:pt>
                <c:pt idx="618">
                  <c:v>14717.37402011685</c:v>
                </c:pt>
                <c:pt idx="619">
                  <c:v>14633.58130033977</c:v>
                </c:pt>
                <c:pt idx="620">
                  <c:v>14884.21418806015</c:v>
                </c:pt>
                <c:pt idx="621">
                  <c:v>14942.80470081711</c:v>
                </c:pt>
                <c:pt idx="622">
                  <c:v>14122.93102502418</c:v>
                </c:pt>
                <c:pt idx="623">
                  <c:v>13120.47101772001</c:v>
                </c:pt>
                <c:pt idx="624">
                  <c:v>12254.39031324161</c:v>
                </c:pt>
                <c:pt idx="625">
                  <c:v>11721.35794954106</c:v>
                </c:pt>
                <c:pt idx="626">
                  <c:v>11398.64209557745</c:v>
                </c:pt>
                <c:pt idx="627">
                  <c:v>11216.36579994795</c:v>
                </c:pt>
                <c:pt idx="628">
                  <c:v>11272.20774043743</c:v>
                </c:pt>
                <c:pt idx="629">
                  <c:v>11698.89239051302</c:v>
                </c:pt>
                <c:pt idx="630">
                  <c:v>12771.83153081427</c:v>
                </c:pt>
                <c:pt idx="631">
                  <c:v>14233.09573693658</c:v>
                </c:pt>
                <c:pt idx="632">
                  <c:v>15173.28536232737</c:v>
                </c:pt>
                <c:pt idx="633">
                  <c:v>15908.9251145738</c:v>
                </c:pt>
                <c:pt idx="634">
                  <c:v>16631.35114818067</c:v>
                </c:pt>
                <c:pt idx="635">
                  <c:v>17061.19214325117</c:v>
                </c:pt>
                <c:pt idx="636">
                  <c:v>17433.50666529152</c:v>
                </c:pt>
                <c:pt idx="637">
                  <c:v>17741.55551266066</c:v>
                </c:pt>
                <c:pt idx="638">
                  <c:v>17851.30167903745</c:v>
                </c:pt>
                <c:pt idx="639">
                  <c:v>17887.08252857919</c:v>
                </c:pt>
                <c:pt idx="640">
                  <c:v>18030.47167027484</c:v>
                </c:pt>
                <c:pt idx="641">
                  <c:v>18022.00535055032</c:v>
                </c:pt>
                <c:pt idx="642">
                  <c:v>17661.47127822605</c:v>
                </c:pt>
                <c:pt idx="643">
                  <c:v>17352.99315186371</c:v>
                </c:pt>
                <c:pt idx="644">
                  <c:v>17323.68895261855</c:v>
                </c:pt>
                <c:pt idx="645">
                  <c:v>16976.79638876095</c:v>
                </c:pt>
                <c:pt idx="646">
                  <c:v>15741.46487951753</c:v>
                </c:pt>
                <c:pt idx="647">
                  <c:v>14359.36195904261</c:v>
                </c:pt>
                <c:pt idx="648">
                  <c:v>13136.76570410808</c:v>
                </c:pt>
                <c:pt idx="649">
                  <c:v>12320.09968958457</c:v>
                </c:pt>
                <c:pt idx="650">
                  <c:v>11810.88630351023</c:v>
                </c:pt>
                <c:pt idx="651">
                  <c:v>11522.47693407432</c:v>
                </c:pt>
                <c:pt idx="652">
                  <c:v>11492.62421179441</c:v>
                </c:pt>
                <c:pt idx="653">
                  <c:v>11843.97053739896</c:v>
                </c:pt>
                <c:pt idx="654">
                  <c:v>12782.12228384521</c:v>
                </c:pt>
                <c:pt idx="655">
                  <c:v>13919.65246386643</c:v>
                </c:pt>
                <c:pt idx="656">
                  <c:v>14504.60108547051</c:v>
                </c:pt>
                <c:pt idx="657">
                  <c:v>14861.16880517695</c:v>
                </c:pt>
                <c:pt idx="658">
                  <c:v>15036.42312337984</c:v>
                </c:pt>
                <c:pt idx="659">
                  <c:v>15109.45407870888</c:v>
                </c:pt>
                <c:pt idx="660">
                  <c:v>15098.58839874237</c:v>
                </c:pt>
                <c:pt idx="661">
                  <c:v>15068.63091347725</c:v>
                </c:pt>
                <c:pt idx="662">
                  <c:v>15004.66249808053</c:v>
                </c:pt>
                <c:pt idx="663">
                  <c:v>14934.82728174883</c:v>
                </c:pt>
                <c:pt idx="664">
                  <c:v>14938.33305333678</c:v>
                </c:pt>
                <c:pt idx="665">
                  <c:v>14880.11815822323</c:v>
                </c:pt>
                <c:pt idx="666">
                  <c:v>14657.43008954874</c:v>
                </c:pt>
                <c:pt idx="667">
                  <c:v>14459.28242327771</c:v>
                </c:pt>
                <c:pt idx="668">
                  <c:v>14505.82929878377</c:v>
                </c:pt>
                <c:pt idx="669">
                  <c:v>14212.19108118768</c:v>
                </c:pt>
                <c:pt idx="670">
                  <c:v>13266.34810035694</c:v>
                </c:pt>
                <c:pt idx="671">
                  <c:v>12181.94365327263</c:v>
                </c:pt>
                <c:pt idx="672">
                  <c:v>11314.88514733864</c:v>
                </c:pt>
                <c:pt idx="673">
                  <c:v>10860.54186411723</c:v>
                </c:pt>
                <c:pt idx="674">
                  <c:v>10576.34776741506</c:v>
                </c:pt>
                <c:pt idx="675">
                  <c:v>10452.54274107332</c:v>
                </c:pt>
                <c:pt idx="676">
                  <c:v>10530.98737043732</c:v>
                </c:pt>
                <c:pt idx="677">
                  <c:v>10911.7094414401</c:v>
                </c:pt>
                <c:pt idx="678">
                  <c:v>11975.43102458361</c:v>
                </c:pt>
                <c:pt idx="679">
                  <c:v>13128.5497965274</c:v>
                </c:pt>
                <c:pt idx="680">
                  <c:v>13774.22595320874</c:v>
                </c:pt>
                <c:pt idx="681">
                  <c:v>14176.29269062259</c:v>
                </c:pt>
                <c:pt idx="682">
                  <c:v>14440.74595251427</c:v>
                </c:pt>
                <c:pt idx="683">
                  <c:v>14577.25045940867</c:v>
                </c:pt>
                <c:pt idx="684">
                  <c:v>14630.07212121296</c:v>
                </c:pt>
                <c:pt idx="685">
                  <c:v>14671.9676312022</c:v>
                </c:pt>
                <c:pt idx="686">
                  <c:v>14711.27213856605</c:v>
                </c:pt>
                <c:pt idx="687">
                  <c:v>14701.30589911055</c:v>
                </c:pt>
                <c:pt idx="688">
                  <c:v>14710.47575895215</c:v>
                </c:pt>
                <c:pt idx="689">
                  <c:v>14653.96605288882</c:v>
                </c:pt>
                <c:pt idx="690">
                  <c:v>14454.0</c:v>
                </c:pt>
                <c:pt idx="691">
                  <c:v>14161.9953420022</c:v>
                </c:pt>
                <c:pt idx="692">
                  <c:v>14284.00574676337</c:v>
                </c:pt>
                <c:pt idx="693">
                  <c:v>14206.31831607593</c:v>
                </c:pt>
                <c:pt idx="694">
                  <c:v>13345.43068457057</c:v>
                </c:pt>
                <c:pt idx="695">
                  <c:v>12254.30684188308</c:v>
                </c:pt>
                <c:pt idx="696">
                  <c:v>11369.65389159719</c:v>
                </c:pt>
                <c:pt idx="697">
                  <c:v>10876.8723225444</c:v>
                </c:pt>
                <c:pt idx="698">
                  <c:v>10580.62266317123</c:v>
                </c:pt>
                <c:pt idx="699">
                  <c:v>10452.33406299895</c:v>
                </c:pt>
                <c:pt idx="700">
                  <c:v>10527.79759425736</c:v>
                </c:pt>
                <c:pt idx="701">
                  <c:v>10922.41754740021</c:v>
                </c:pt>
                <c:pt idx="702">
                  <c:v>11898.7929411471</c:v>
                </c:pt>
                <c:pt idx="703">
                  <c:v>13092.38310686882</c:v>
                </c:pt>
                <c:pt idx="704">
                  <c:v>13866.39556075238</c:v>
                </c:pt>
                <c:pt idx="705">
                  <c:v>14388.9344581683</c:v>
                </c:pt>
                <c:pt idx="706">
                  <c:v>14777.84858884491</c:v>
                </c:pt>
                <c:pt idx="707">
                  <c:v>15036.8345149941</c:v>
                </c:pt>
                <c:pt idx="708">
                  <c:v>15172.5102769158</c:v>
                </c:pt>
                <c:pt idx="709">
                  <c:v>15266.72236419316</c:v>
                </c:pt>
                <c:pt idx="710">
                  <c:v>15259.09330624941</c:v>
                </c:pt>
                <c:pt idx="711">
                  <c:v>15240.6939651178</c:v>
                </c:pt>
                <c:pt idx="712">
                  <c:v>15280.47374527197</c:v>
                </c:pt>
                <c:pt idx="713">
                  <c:v>15143.07490835205</c:v>
                </c:pt>
                <c:pt idx="714">
                  <c:v>14764.48134200294</c:v>
                </c:pt>
                <c:pt idx="715">
                  <c:v>14464.17738743469</c:v>
                </c:pt>
                <c:pt idx="716">
                  <c:v>14358.9207566326</c:v>
                </c:pt>
                <c:pt idx="717">
                  <c:v>14237.70332315945</c:v>
                </c:pt>
                <c:pt idx="718">
                  <c:v>13484.08754416857</c:v>
                </c:pt>
                <c:pt idx="719">
                  <c:v>12534.86996078228</c:v>
                </c:pt>
                <c:pt idx="720">
                  <c:v>11660.01290055453</c:v>
                </c:pt>
                <c:pt idx="721">
                  <c:v>11051.21293474912</c:v>
                </c:pt>
                <c:pt idx="722">
                  <c:v>10698.55492561751</c:v>
                </c:pt>
                <c:pt idx="723">
                  <c:v>10502.52383993942</c:v>
                </c:pt>
                <c:pt idx="724">
                  <c:v>10434.47728280018</c:v>
                </c:pt>
                <c:pt idx="725">
                  <c:v>10426.59525786333</c:v>
                </c:pt>
                <c:pt idx="726">
                  <c:v>10699.38963283523</c:v>
                </c:pt>
                <c:pt idx="727">
                  <c:v>11400.59173502734</c:v>
                </c:pt>
                <c:pt idx="728">
                  <c:v>12292.56030040875</c:v>
                </c:pt>
                <c:pt idx="729">
                  <c:v>12940.07281402795</c:v>
                </c:pt>
                <c:pt idx="730">
                  <c:v>13348.08386377981</c:v>
                </c:pt>
                <c:pt idx="731">
                  <c:v>13548.6879527423</c:v>
                </c:pt>
                <c:pt idx="732">
                  <c:v>13594.37030851777</c:v>
                </c:pt>
                <c:pt idx="733">
                  <c:v>13539.7565822001</c:v>
                </c:pt>
                <c:pt idx="734">
                  <c:v>13448.57669852721</c:v>
                </c:pt>
                <c:pt idx="735">
                  <c:v>13391.4349999308</c:v>
                </c:pt>
                <c:pt idx="736">
                  <c:v>13444.2958413846</c:v>
                </c:pt>
                <c:pt idx="737">
                  <c:v>13517.7083760297</c:v>
                </c:pt>
                <c:pt idx="738">
                  <c:v>13500.96652648906</c:v>
                </c:pt>
                <c:pt idx="739">
                  <c:v>13328.02703155803</c:v>
                </c:pt>
                <c:pt idx="740">
                  <c:v>13423.10022909537</c:v>
                </c:pt>
                <c:pt idx="741">
                  <c:v>13486.00737318044</c:v>
                </c:pt>
                <c:pt idx="742">
                  <c:v>12868.05543355299</c:v>
                </c:pt>
                <c:pt idx="743">
                  <c:v>12091.80715460565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47E-41A4-9CFD-EC1165532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7318520"/>
        <c:axId val="-2143065096"/>
      </c:lineChart>
      <c:catAx>
        <c:axId val="212731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065096"/>
        <c:crosses val="autoZero"/>
        <c:auto val="1"/>
        <c:lblAlgn val="ctr"/>
        <c:lblOffset val="100"/>
        <c:noMultiLvlLbl val="0"/>
      </c:catAx>
      <c:valAx>
        <c:axId val="-2143065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318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ISO</a:t>
            </a:r>
            <a:r>
              <a:rPr lang="en-US" sz="1600" b="1" baseline="0" dirty="0"/>
              <a:t> NE SCENARIOS</a:t>
            </a:r>
          </a:p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DECEMBER – LITTLE SURPLUS</a:t>
            </a:r>
          </a:p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RPS 80</a:t>
            </a:r>
            <a:endParaRPr lang="en-US" sz="16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1"/>
          <c:order val="1"/>
          <c:spPr>
            <a:solidFill>
              <a:srgbClr val="92D050"/>
            </a:solidFill>
            <a:ln>
              <a:noFill/>
            </a:ln>
            <a:effectLst/>
          </c:spPr>
          <c:val>
            <c:numRef>
              <c:f>Sheet2!$C$8020:$C$8763</c:f>
              <c:numCache>
                <c:formatCode>_(* #,##0_);_(* \(#,##0\);_(* "-"??_);_(@_)</c:formatCode>
                <c:ptCount val="744"/>
                <c:pt idx="0">
                  <c:v>10613.2249352352</c:v>
                </c:pt>
                <c:pt idx="1">
                  <c:v>11226.11196178609</c:v>
                </c:pt>
                <c:pt idx="2">
                  <c:v>11624.50039290455</c:v>
                </c:pt>
                <c:pt idx="3">
                  <c:v>11231.27933207921</c:v>
                </c:pt>
                <c:pt idx="4">
                  <c:v>10840.32558679064</c:v>
                </c:pt>
                <c:pt idx="5">
                  <c:v>10589.44448623321</c:v>
                </c:pt>
                <c:pt idx="6">
                  <c:v>10653.6938811532</c:v>
                </c:pt>
                <c:pt idx="7">
                  <c:v>11046.94130611268</c:v>
                </c:pt>
                <c:pt idx="8">
                  <c:v>11842.24177683727</c:v>
                </c:pt>
                <c:pt idx="9">
                  <c:v>12244.21573019993</c:v>
                </c:pt>
                <c:pt idx="10">
                  <c:v>11744.53629568281</c:v>
                </c:pt>
                <c:pt idx="11">
                  <c:v>11132.44019315636</c:v>
                </c:pt>
                <c:pt idx="12">
                  <c:v>10523.45505845944</c:v>
                </c:pt>
                <c:pt idx="13">
                  <c:v>11160.64981669529</c:v>
                </c:pt>
                <c:pt idx="14">
                  <c:v>12080.28354406436</c:v>
                </c:pt>
                <c:pt idx="15">
                  <c:v>12741.62784918026</c:v>
                </c:pt>
                <c:pt idx="16">
                  <c:v>13001.52548361649</c:v>
                </c:pt>
                <c:pt idx="17">
                  <c:v>12743.02514829014</c:v>
                </c:pt>
                <c:pt idx="18">
                  <c:v>12969.25578341868</c:v>
                </c:pt>
                <c:pt idx="19">
                  <c:v>12699.73524001825</c:v>
                </c:pt>
                <c:pt idx="20">
                  <c:v>12873.71216126441</c:v>
                </c:pt>
                <c:pt idx="21">
                  <c:v>13228.3361296963</c:v>
                </c:pt>
                <c:pt idx="22">
                  <c:v>13584.12012003073</c:v>
                </c:pt>
                <c:pt idx="23">
                  <c:v>11659.35377824891</c:v>
                </c:pt>
                <c:pt idx="24">
                  <c:v>10701.99297491329</c:v>
                </c:pt>
                <c:pt idx="25">
                  <c:v>10456.20015224654</c:v>
                </c:pt>
                <c:pt idx="26">
                  <c:v>10448.18545546538</c:v>
                </c:pt>
                <c:pt idx="27">
                  <c:v>10405.63374294966</c:v>
                </c:pt>
                <c:pt idx="28">
                  <c:v>9600.578542590104</c:v>
                </c:pt>
                <c:pt idx="29">
                  <c:v>9500.289376289089</c:v>
                </c:pt>
                <c:pt idx="30">
                  <c:v>7284.225716300147</c:v>
                </c:pt>
                <c:pt idx="31">
                  <c:v>4100.071050377132</c:v>
                </c:pt>
                <c:pt idx="32">
                  <c:v>2414.611954261533</c:v>
                </c:pt>
                <c:pt idx="33">
                  <c:v>1453.375623206083</c:v>
                </c:pt>
                <c:pt idx="34">
                  <c:v>1086.51869652927</c:v>
                </c:pt>
                <c:pt idx="35">
                  <c:v>833.212095630182</c:v>
                </c:pt>
                <c:pt idx="36">
                  <c:v>1007.136288608042</c:v>
                </c:pt>
                <c:pt idx="37">
                  <c:v>1197.300788221398</c:v>
                </c:pt>
                <c:pt idx="38">
                  <c:v>1659.806793589083</c:v>
                </c:pt>
                <c:pt idx="39">
                  <c:v>2576.22409659203</c:v>
                </c:pt>
                <c:pt idx="40">
                  <c:v>3988.208029184909</c:v>
                </c:pt>
                <c:pt idx="41">
                  <c:v>6348.509867100473</c:v>
                </c:pt>
                <c:pt idx="42">
                  <c:v>8745.32603081175</c:v>
                </c:pt>
                <c:pt idx="43">
                  <c:v>8782.367639290398</c:v>
                </c:pt>
                <c:pt idx="44">
                  <c:v>8899.688036251397</c:v>
                </c:pt>
                <c:pt idx="45">
                  <c:v>9301.029250394492</c:v>
                </c:pt>
                <c:pt idx="46">
                  <c:v>9115.953028671801</c:v>
                </c:pt>
                <c:pt idx="47">
                  <c:v>8521.336347085827</c:v>
                </c:pt>
                <c:pt idx="48">
                  <c:v>8621.941882996628</c:v>
                </c:pt>
                <c:pt idx="49">
                  <c:v>9151.860979382078</c:v>
                </c:pt>
                <c:pt idx="50">
                  <c:v>9961.556267351792</c:v>
                </c:pt>
                <c:pt idx="51">
                  <c:v>9863.903514465625</c:v>
                </c:pt>
                <c:pt idx="52">
                  <c:v>9305.35296839485</c:v>
                </c:pt>
                <c:pt idx="53">
                  <c:v>8750.809770714642</c:v>
                </c:pt>
                <c:pt idx="54">
                  <c:v>6944.418391259727</c:v>
                </c:pt>
                <c:pt idx="55">
                  <c:v>6361.42829283325</c:v>
                </c:pt>
                <c:pt idx="56">
                  <c:v>4877.285725075837</c:v>
                </c:pt>
                <c:pt idx="57">
                  <c:v>4243.676489084185</c:v>
                </c:pt>
                <c:pt idx="58">
                  <c:v>4925.953916714017</c:v>
                </c:pt>
                <c:pt idx="59">
                  <c:v>6154.46983976729</c:v>
                </c:pt>
                <c:pt idx="60">
                  <c:v>7106.63690867564</c:v>
                </c:pt>
                <c:pt idx="61">
                  <c:v>7413.77907150603</c:v>
                </c:pt>
                <c:pt idx="62">
                  <c:v>7445.8642227648</c:v>
                </c:pt>
                <c:pt idx="63">
                  <c:v>8959.903718646644</c:v>
                </c:pt>
                <c:pt idx="64">
                  <c:v>8543.693132843782</c:v>
                </c:pt>
                <c:pt idx="65">
                  <c:v>8810.28725735373</c:v>
                </c:pt>
                <c:pt idx="66">
                  <c:v>10431.81332815915</c:v>
                </c:pt>
                <c:pt idx="67">
                  <c:v>11331.75304731926</c:v>
                </c:pt>
                <c:pt idx="68">
                  <c:v>12885.97148364347</c:v>
                </c:pt>
                <c:pt idx="69">
                  <c:v>13604.65778053244</c:v>
                </c:pt>
                <c:pt idx="70">
                  <c:v>13500.91491265797</c:v>
                </c:pt>
                <c:pt idx="71">
                  <c:v>13705.55332191887</c:v>
                </c:pt>
                <c:pt idx="72">
                  <c:v>14176.44312194578</c:v>
                </c:pt>
                <c:pt idx="73">
                  <c:v>14004.25896182172</c:v>
                </c:pt>
                <c:pt idx="74">
                  <c:v>14040.74692348329</c:v>
                </c:pt>
                <c:pt idx="75">
                  <c:v>12641.94505796467</c:v>
                </c:pt>
                <c:pt idx="76">
                  <c:v>13383.85815703849</c:v>
                </c:pt>
                <c:pt idx="77">
                  <c:v>13289.94911120142</c:v>
                </c:pt>
                <c:pt idx="78">
                  <c:v>13182.98981896083</c:v>
                </c:pt>
                <c:pt idx="79">
                  <c:v>13297.46288943375</c:v>
                </c:pt>
                <c:pt idx="80">
                  <c:v>12861.47920301949</c:v>
                </c:pt>
                <c:pt idx="81">
                  <c:v>11993.91464059377</c:v>
                </c:pt>
                <c:pt idx="82">
                  <c:v>13341.6491782667</c:v>
                </c:pt>
                <c:pt idx="83">
                  <c:v>13423.1407169198</c:v>
                </c:pt>
                <c:pt idx="84">
                  <c:v>13706.08060460183</c:v>
                </c:pt>
                <c:pt idx="85">
                  <c:v>13311.96316321544</c:v>
                </c:pt>
                <c:pt idx="86">
                  <c:v>12185.00188490232</c:v>
                </c:pt>
                <c:pt idx="87">
                  <c:v>12266.75706489692</c:v>
                </c:pt>
                <c:pt idx="88">
                  <c:v>11615.61567969649</c:v>
                </c:pt>
                <c:pt idx="89">
                  <c:v>9130.53239485594</c:v>
                </c:pt>
                <c:pt idx="90">
                  <c:v>7398.725150907218</c:v>
                </c:pt>
                <c:pt idx="91">
                  <c:v>7089.05203119857</c:v>
                </c:pt>
                <c:pt idx="92">
                  <c:v>6327.26037497676</c:v>
                </c:pt>
                <c:pt idx="93">
                  <c:v>5781.891895980239</c:v>
                </c:pt>
                <c:pt idx="94">
                  <c:v>4547.49677101186</c:v>
                </c:pt>
                <c:pt idx="95">
                  <c:v>4577.65734047778</c:v>
                </c:pt>
                <c:pt idx="96">
                  <c:v>3975.474152391177</c:v>
                </c:pt>
                <c:pt idx="97">
                  <c:v>4514.80524466768</c:v>
                </c:pt>
                <c:pt idx="98">
                  <c:v>4484.460126262722</c:v>
                </c:pt>
                <c:pt idx="99">
                  <c:v>3231.821020463556</c:v>
                </c:pt>
                <c:pt idx="100">
                  <c:v>1960.410651150636</c:v>
                </c:pt>
                <c:pt idx="101">
                  <c:v>1129.25495798404</c:v>
                </c:pt>
                <c:pt idx="102">
                  <c:v>891.0550059520594</c:v>
                </c:pt>
                <c:pt idx="103">
                  <c:v>951.138867676563</c:v>
                </c:pt>
                <c:pt idx="104">
                  <c:v>1416.518563666436</c:v>
                </c:pt>
                <c:pt idx="105">
                  <c:v>1836.130122774459</c:v>
                </c:pt>
                <c:pt idx="106">
                  <c:v>2380.18039506355</c:v>
                </c:pt>
                <c:pt idx="107">
                  <c:v>2406.069974797408</c:v>
                </c:pt>
                <c:pt idx="108">
                  <c:v>2939.17913141486</c:v>
                </c:pt>
                <c:pt idx="109">
                  <c:v>2465.81110277798</c:v>
                </c:pt>
                <c:pt idx="110">
                  <c:v>2784.289843292237</c:v>
                </c:pt>
                <c:pt idx="111">
                  <c:v>3090.087435281052</c:v>
                </c:pt>
                <c:pt idx="112">
                  <c:v>3980.325153074507</c:v>
                </c:pt>
                <c:pt idx="113">
                  <c:v>4973.435722315528</c:v>
                </c:pt>
                <c:pt idx="114">
                  <c:v>5750.88767422157</c:v>
                </c:pt>
                <c:pt idx="115">
                  <c:v>7145.1285445325</c:v>
                </c:pt>
                <c:pt idx="116">
                  <c:v>8823.54841683045</c:v>
                </c:pt>
                <c:pt idx="117">
                  <c:v>8689.170425075377</c:v>
                </c:pt>
                <c:pt idx="118">
                  <c:v>8701.087013710507</c:v>
                </c:pt>
                <c:pt idx="119">
                  <c:v>9092.409856877162</c:v>
                </c:pt>
                <c:pt idx="120">
                  <c:v>9520.29975410783</c:v>
                </c:pt>
                <c:pt idx="121">
                  <c:v>9791.454873825467</c:v>
                </c:pt>
                <c:pt idx="122">
                  <c:v>9140.81440717387</c:v>
                </c:pt>
                <c:pt idx="123">
                  <c:v>7829.752380101556</c:v>
                </c:pt>
                <c:pt idx="124">
                  <c:v>7275.341003092092</c:v>
                </c:pt>
                <c:pt idx="125">
                  <c:v>6720.428707533802</c:v>
                </c:pt>
                <c:pt idx="126">
                  <c:v>5562.990490144977</c:v>
                </c:pt>
                <c:pt idx="127">
                  <c:v>4239.853689632648</c:v>
                </c:pt>
                <c:pt idx="128">
                  <c:v>3895.564461786978</c:v>
                </c:pt>
                <c:pt idx="129">
                  <c:v>3602.289833518716</c:v>
                </c:pt>
                <c:pt idx="130">
                  <c:v>3429.18292869946</c:v>
                </c:pt>
                <c:pt idx="131">
                  <c:v>2501.086314268715</c:v>
                </c:pt>
                <c:pt idx="132">
                  <c:v>1513.40675666229</c:v>
                </c:pt>
                <c:pt idx="133">
                  <c:v>1785.51098520928</c:v>
                </c:pt>
                <c:pt idx="134">
                  <c:v>2492.887068548522</c:v>
                </c:pt>
                <c:pt idx="135">
                  <c:v>3053.283104009702</c:v>
                </c:pt>
                <c:pt idx="136">
                  <c:v>3779.298630191955</c:v>
                </c:pt>
                <c:pt idx="137">
                  <c:v>4477.025440432835</c:v>
                </c:pt>
                <c:pt idx="138">
                  <c:v>4614.1716662735</c:v>
                </c:pt>
                <c:pt idx="139">
                  <c:v>4019.844990163155</c:v>
                </c:pt>
                <c:pt idx="140">
                  <c:v>5093.603445764536</c:v>
                </c:pt>
                <c:pt idx="141">
                  <c:v>6250.64620114113</c:v>
                </c:pt>
                <c:pt idx="142">
                  <c:v>6964.903323493136</c:v>
                </c:pt>
                <c:pt idx="143">
                  <c:v>7539.905089272602</c:v>
                </c:pt>
                <c:pt idx="144">
                  <c:v>8143.617397139818</c:v>
                </c:pt>
                <c:pt idx="145">
                  <c:v>8181.476293777111</c:v>
                </c:pt>
                <c:pt idx="146">
                  <c:v>8481.63196105814</c:v>
                </c:pt>
                <c:pt idx="147">
                  <c:v>9320.749622737592</c:v>
                </c:pt>
                <c:pt idx="148">
                  <c:v>9514.763285936634</c:v>
                </c:pt>
                <c:pt idx="149">
                  <c:v>10121.63928990167</c:v>
                </c:pt>
                <c:pt idx="150">
                  <c:v>10075.97660955642</c:v>
                </c:pt>
                <c:pt idx="151">
                  <c:v>10629.57069840727</c:v>
                </c:pt>
                <c:pt idx="152">
                  <c:v>10651.61111455545</c:v>
                </c:pt>
                <c:pt idx="153">
                  <c:v>10003.44887651381</c:v>
                </c:pt>
                <c:pt idx="154">
                  <c:v>10602.33654783185</c:v>
                </c:pt>
                <c:pt idx="155">
                  <c:v>10982.82373186345</c:v>
                </c:pt>
                <c:pt idx="156">
                  <c:v>10201.91807838395</c:v>
                </c:pt>
                <c:pt idx="157">
                  <c:v>9602.424031980489</c:v>
                </c:pt>
                <c:pt idx="158">
                  <c:v>8509.498850853135</c:v>
                </c:pt>
                <c:pt idx="159">
                  <c:v>7306.477045521507</c:v>
                </c:pt>
                <c:pt idx="160">
                  <c:v>6489.241615185335</c:v>
                </c:pt>
                <c:pt idx="161">
                  <c:v>6146.586963656875</c:v>
                </c:pt>
                <c:pt idx="162">
                  <c:v>5309.499340306857</c:v>
                </c:pt>
                <c:pt idx="163">
                  <c:v>5587.614591439715</c:v>
                </c:pt>
                <c:pt idx="164">
                  <c:v>6004.879742608518</c:v>
                </c:pt>
                <c:pt idx="165">
                  <c:v>5644.402936395651</c:v>
                </c:pt>
                <c:pt idx="166">
                  <c:v>5048.810781846179</c:v>
                </c:pt>
                <c:pt idx="167">
                  <c:v>4270.356992842499</c:v>
                </c:pt>
                <c:pt idx="168">
                  <c:v>4326.459870310568</c:v>
                </c:pt>
                <c:pt idx="169">
                  <c:v>4422.240769672188</c:v>
                </c:pt>
                <c:pt idx="170">
                  <c:v>4208.4276417276</c:v>
                </c:pt>
                <c:pt idx="171">
                  <c:v>4041.64812910399</c:v>
                </c:pt>
                <c:pt idx="172">
                  <c:v>3748.874419384551</c:v>
                </c:pt>
                <c:pt idx="173">
                  <c:v>3807.640074401625</c:v>
                </c:pt>
                <c:pt idx="174">
                  <c:v>3571.285611760044</c:v>
                </c:pt>
                <c:pt idx="175">
                  <c:v>4076.81788405813</c:v>
                </c:pt>
                <c:pt idx="176">
                  <c:v>4188.31180737227</c:v>
                </c:pt>
                <c:pt idx="177">
                  <c:v>3843.600753380223</c:v>
                </c:pt>
                <c:pt idx="178">
                  <c:v>4574.59910091655</c:v>
                </c:pt>
                <c:pt idx="179">
                  <c:v>4795.583273349538</c:v>
                </c:pt>
                <c:pt idx="180">
                  <c:v>4182.485333725444</c:v>
                </c:pt>
                <c:pt idx="181">
                  <c:v>3705.900880722444</c:v>
                </c:pt>
                <c:pt idx="182">
                  <c:v>3921.216764313499</c:v>
                </c:pt>
                <c:pt idx="183">
                  <c:v>3945.99905041312</c:v>
                </c:pt>
                <c:pt idx="184">
                  <c:v>4404.102245378</c:v>
                </c:pt>
                <c:pt idx="185">
                  <c:v>4800.96155671584</c:v>
                </c:pt>
                <c:pt idx="186">
                  <c:v>4986.222327377568</c:v>
                </c:pt>
                <c:pt idx="187">
                  <c:v>5639.76284878551</c:v>
                </c:pt>
                <c:pt idx="188">
                  <c:v>6118.430068386238</c:v>
                </c:pt>
                <c:pt idx="189">
                  <c:v>7271.887301518634</c:v>
                </c:pt>
                <c:pt idx="190">
                  <c:v>8479.865564070169</c:v>
                </c:pt>
                <c:pt idx="191">
                  <c:v>8800.769804926107</c:v>
                </c:pt>
                <c:pt idx="192">
                  <c:v>8750.941591385386</c:v>
                </c:pt>
                <c:pt idx="193">
                  <c:v>6384.971464627894</c:v>
                </c:pt>
                <c:pt idx="194">
                  <c:v>7130.549178348358</c:v>
                </c:pt>
                <c:pt idx="195">
                  <c:v>6691.32270343383</c:v>
                </c:pt>
                <c:pt idx="196">
                  <c:v>6887.49822563305</c:v>
                </c:pt>
                <c:pt idx="197">
                  <c:v>5995.995029400464</c:v>
                </c:pt>
                <c:pt idx="198">
                  <c:v>5934.51386856609</c:v>
                </c:pt>
                <c:pt idx="199">
                  <c:v>5199.850906383117</c:v>
                </c:pt>
                <c:pt idx="200">
                  <c:v>4698.167797670716</c:v>
                </c:pt>
                <c:pt idx="201">
                  <c:v>5113.350182241786</c:v>
                </c:pt>
                <c:pt idx="202">
                  <c:v>5145.06623562247</c:v>
                </c:pt>
                <c:pt idx="203">
                  <c:v>4318.62972246846</c:v>
                </c:pt>
                <c:pt idx="204">
                  <c:v>3792.928887546745</c:v>
                </c:pt>
                <c:pt idx="205">
                  <c:v>3324.860049873722</c:v>
                </c:pt>
                <c:pt idx="206">
                  <c:v>4456.67232887017</c:v>
                </c:pt>
                <c:pt idx="207">
                  <c:v>5475.540657174308</c:v>
                </c:pt>
                <c:pt idx="208">
                  <c:v>5785.503782358581</c:v>
                </c:pt>
                <c:pt idx="209">
                  <c:v>6711.833999801383</c:v>
                </c:pt>
                <c:pt idx="210">
                  <c:v>7260.207990090827</c:v>
                </c:pt>
                <c:pt idx="211">
                  <c:v>7494.34786546394</c:v>
                </c:pt>
                <c:pt idx="212">
                  <c:v>7389.840437699162</c:v>
                </c:pt>
                <c:pt idx="213">
                  <c:v>7611.720990693201</c:v>
                </c:pt>
                <c:pt idx="214">
                  <c:v>7429.544823726851</c:v>
                </c:pt>
                <c:pt idx="215">
                  <c:v>7596.13978741142</c:v>
                </c:pt>
                <c:pt idx="216">
                  <c:v>6894.85381906049</c:v>
                </c:pt>
                <c:pt idx="217">
                  <c:v>6361.823754845484</c:v>
                </c:pt>
                <c:pt idx="218">
                  <c:v>5815.90162903185</c:v>
                </c:pt>
                <c:pt idx="219">
                  <c:v>4712.457158379219</c:v>
                </c:pt>
                <c:pt idx="220">
                  <c:v>4899.721603236238</c:v>
                </c:pt>
                <c:pt idx="221">
                  <c:v>4835.60402898701</c:v>
                </c:pt>
                <c:pt idx="222">
                  <c:v>4896.373358199367</c:v>
                </c:pt>
                <c:pt idx="223">
                  <c:v>4676.65466420552</c:v>
                </c:pt>
                <c:pt idx="224">
                  <c:v>4824.478364376328</c:v>
                </c:pt>
                <c:pt idx="225">
                  <c:v>4963.074617595158</c:v>
                </c:pt>
                <c:pt idx="226">
                  <c:v>5108.736458765793</c:v>
                </c:pt>
                <c:pt idx="227">
                  <c:v>5329.56244639389</c:v>
                </c:pt>
                <c:pt idx="228">
                  <c:v>5384.637122630173</c:v>
                </c:pt>
                <c:pt idx="229">
                  <c:v>5377.597898812505</c:v>
                </c:pt>
                <c:pt idx="230">
                  <c:v>5420.835078816106</c:v>
                </c:pt>
                <c:pt idx="231">
                  <c:v>5801.454083518452</c:v>
                </c:pt>
                <c:pt idx="232">
                  <c:v>6126.60294997229</c:v>
                </c:pt>
                <c:pt idx="233">
                  <c:v>6427.04862272895</c:v>
                </c:pt>
                <c:pt idx="234">
                  <c:v>6279.752205241106</c:v>
                </c:pt>
                <c:pt idx="235">
                  <c:v>5952.098746043159</c:v>
                </c:pt>
                <c:pt idx="236">
                  <c:v>5516.51052164113</c:v>
                </c:pt>
                <c:pt idx="237">
                  <c:v>5256.454702400009</c:v>
                </c:pt>
                <c:pt idx="238">
                  <c:v>4748.127831882182</c:v>
                </c:pt>
                <c:pt idx="239">
                  <c:v>4053.986543885503</c:v>
                </c:pt>
                <c:pt idx="240">
                  <c:v>3133.271887016346</c:v>
                </c:pt>
                <c:pt idx="241">
                  <c:v>2290.726887897584</c:v>
                </c:pt>
                <c:pt idx="242">
                  <c:v>2734.17162427588</c:v>
                </c:pt>
                <c:pt idx="243">
                  <c:v>2135.969420445705</c:v>
                </c:pt>
                <c:pt idx="244">
                  <c:v>1652.029374015266</c:v>
                </c:pt>
                <c:pt idx="245">
                  <c:v>1613.036819609588</c:v>
                </c:pt>
                <c:pt idx="246">
                  <c:v>1166.42838713347</c:v>
                </c:pt>
                <c:pt idx="247">
                  <c:v>1070.093840954735</c:v>
                </c:pt>
                <c:pt idx="248">
                  <c:v>1236.846989444196</c:v>
                </c:pt>
                <c:pt idx="249">
                  <c:v>1309.611999694142</c:v>
                </c:pt>
                <c:pt idx="250">
                  <c:v>1102.996280372102</c:v>
                </c:pt>
                <c:pt idx="251">
                  <c:v>1216.045687601004</c:v>
                </c:pt>
                <c:pt idx="252">
                  <c:v>1640.033692977684</c:v>
                </c:pt>
                <c:pt idx="253">
                  <c:v>1649.524781271155</c:v>
                </c:pt>
                <c:pt idx="254">
                  <c:v>1681.109013981096</c:v>
                </c:pt>
                <c:pt idx="255">
                  <c:v>2159.749869447672</c:v>
                </c:pt>
                <c:pt idx="256">
                  <c:v>2124.263744883757</c:v>
                </c:pt>
                <c:pt idx="257">
                  <c:v>1858.592365069008</c:v>
                </c:pt>
                <c:pt idx="258">
                  <c:v>1410.059350800046</c:v>
                </c:pt>
                <c:pt idx="259">
                  <c:v>1844.513917433692</c:v>
                </c:pt>
                <c:pt idx="260">
                  <c:v>1786.22281683129</c:v>
                </c:pt>
                <c:pt idx="261">
                  <c:v>1418.627694398318</c:v>
                </c:pt>
                <c:pt idx="262">
                  <c:v>1317.784881280186</c:v>
                </c:pt>
                <c:pt idx="263">
                  <c:v>1301.307297437354</c:v>
                </c:pt>
                <c:pt idx="264">
                  <c:v>997.6979285828684</c:v>
                </c:pt>
                <c:pt idx="265">
                  <c:v>903.4725131360176</c:v>
                </c:pt>
                <c:pt idx="266">
                  <c:v>953.5380038840779</c:v>
                </c:pt>
                <c:pt idx="267">
                  <c:v>1063.265530210266</c:v>
                </c:pt>
                <c:pt idx="268">
                  <c:v>939.8813823951392</c:v>
                </c:pt>
                <c:pt idx="269">
                  <c:v>628.916420113212</c:v>
                </c:pt>
                <c:pt idx="270">
                  <c:v>629.601887601075</c:v>
                </c:pt>
                <c:pt idx="271">
                  <c:v>408.6440793022345</c:v>
                </c:pt>
                <c:pt idx="272">
                  <c:v>264.4322655097685</c:v>
                </c:pt>
                <c:pt idx="273">
                  <c:v>325.1225023196875</c:v>
                </c:pt>
                <c:pt idx="274">
                  <c:v>407.4840573996991</c:v>
                </c:pt>
                <c:pt idx="275">
                  <c:v>373.5534167505392</c:v>
                </c:pt>
                <c:pt idx="276">
                  <c:v>298.3892702930768</c:v>
                </c:pt>
                <c:pt idx="277">
                  <c:v>300.5511292932563</c:v>
                </c:pt>
                <c:pt idx="278">
                  <c:v>326.387980758817</c:v>
                </c:pt>
                <c:pt idx="279">
                  <c:v>287.632703560476</c:v>
                </c:pt>
                <c:pt idx="280">
                  <c:v>420.37611899833</c:v>
                </c:pt>
                <c:pt idx="281">
                  <c:v>614.864336612046</c:v>
                </c:pt>
                <c:pt idx="282">
                  <c:v>690.713950557371</c:v>
                </c:pt>
                <c:pt idx="283">
                  <c:v>899.8342626235191</c:v>
                </c:pt>
                <c:pt idx="284">
                  <c:v>910.8544706976065</c:v>
                </c:pt>
                <c:pt idx="285">
                  <c:v>930.3639299675194</c:v>
                </c:pt>
                <c:pt idx="286">
                  <c:v>1168.484789597054</c:v>
                </c:pt>
                <c:pt idx="287">
                  <c:v>1279.082332350142</c:v>
                </c:pt>
                <c:pt idx="288">
                  <c:v>1290.07617629008</c:v>
                </c:pt>
                <c:pt idx="289">
                  <c:v>1197.037146879913</c:v>
                </c:pt>
                <c:pt idx="290">
                  <c:v>1174.416719780474</c:v>
                </c:pt>
                <c:pt idx="291">
                  <c:v>1223.032183150365</c:v>
                </c:pt>
                <c:pt idx="292">
                  <c:v>1192.871613684445</c:v>
                </c:pt>
                <c:pt idx="293">
                  <c:v>1204.392740307353</c:v>
                </c:pt>
                <c:pt idx="294">
                  <c:v>1230.915059260776</c:v>
                </c:pt>
                <c:pt idx="295">
                  <c:v>1167.061126353033</c:v>
                </c:pt>
                <c:pt idx="296">
                  <c:v>1218.65573688171</c:v>
                </c:pt>
                <c:pt idx="297">
                  <c:v>1283.880604765175</c:v>
                </c:pt>
                <c:pt idx="298">
                  <c:v>1200.780853929005</c:v>
                </c:pt>
                <c:pt idx="299">
                  <c:v>1213.119268710517</c:v>
                </c:pt>
                <c:pt idx="300">
                  <c:v>1169.486626694698</c:v>
                </c:pt>
                <c:pt idx="301">
                  <c:v>1093.795197554265</c:v>
                </c:pt>
                <c:pt idx="302">
                  <c:v>1081.219505565416</c:v>
                </c:pt>
                <c:pt idx="303">
                  <c:v>1005.448984022537</c:v>
                </c:pt>
                <c:pt idx="304">
                  <c:v>1009.561788949708</c:v>
                </c:pt>
                <c:pt idx="305">
                  <c:v>1149.370792339368</c:v>
                </c:pt>
                <c:pt idx="306">
                  <c:v>932.868522711629</c:v>
                </c:pt>
                <c:pt idx="307">
                  <c:v>864.1108608522604</c:v>
                </c:pt>
                <c:pt idx="308">
                  <c:v>1134.791426155231</c:v>
                </c:pt>
                <c:pt idx="309">
                  <c:v>1101.78353020127</c:v>
                </c:pt>
                <c:pt idx="310">
                  <c:v>1038.77324958628</c:v>
                </c:pt>
                <c:pt idx="311">
                  <c:v>1053.088974428932</c:v>
                </c:pt>
                <c:pt idx="312">
                  <c:v>1037.191401537367</c:v>
                </c:pt>
                <c:pt idx="313">
                  <c:v>1090.947871066224</c:v>
                </c:pt>
                <c:pt idx="314">
                  <c:v>1105.869970994292</c:v>
                </c:pt>
                <c:pt idx="315">
                  <c:v>955.3571291403256</c:v>
                </c:pt>
                <c:pt idx="316">
                  <c:v>969.4092126414944</c:v>
                </c:pt>
                <c:pt idx="317">
                  <c:v>1081.931337187426</c:v>
                </c:pt>
                <c:pt idx="318">
                  <c:v>1218.866649954897</c:v>
                </c:pt>
                <c:pt idx="319">
                  <c:v>1181.455943598131</c:v>
                </c:pt>
                <c:pt idx="320">
                  <c:v>1211.247415185971</c:v>
                </c:pt>
                <c:pt idx="321">
                  <c:v>1192.60797234296</c:v>
                </c:pt>
                <c:pt idx="322">
                  <c:v>1074.206645881906</c:v>
                </c:pt>
                <c:pt idx="323">
                  <c:v>1030.784916939275</c:v>
                </c:pt>
                <c:pt idx="324">
                  <c:v>1223.954927845564</c:v>
                </c:pt>
                <c:pt idx="325">
                  <c:v>1257.358285811753</c:v>
                </c:pt>
                <c:pt idx="326">
                  <c:v>1360.916604747184</c:v>
                </c:pt>
                <c:pt idx="327">
                  <c:v>1591.10185999801</c:v>
                </c:pt>
                <c:pt idx="328">
                  <c:v>1881.450069375785</c:v>
                </c:pt>
                <c:pt idx="329">
                  <c:v>1774.121679257114</c:v>
                </c:pt>
                <c:pt idx="330">
                  <c:v>2005.282407471436</c:v>
                </c:pt>
                <c:pt idx="331">
                  <c:v>2878.040704324415</c:v>
                </c:pt>
                <c:pt idx="332">
                  <c:v>2814.02858661178</c:v>
                </c:pt>
                <c:pt idx="333">
                  <c:v>2654.209205403384</c:v>
                </c:pt>
                <c:pt idx="334">
                  <c:v>2517.616626379844</c:v>
                </c:pt>
                <c:pt idx="335">
                  <c:v>2570.265802274461</c:v>
                </c:pt>
                <c:pt idx="336">
                  <c:v>2716.903116408592</c:v>
                </c:pt>
                <c:pt idx="337">
                  <c:v>2574.40497133578</c:v>
                </c:pt>
                <c:pt idx="338">
                  <c:v>2557.558289614868</c:v>
                </c:pt>
                <c:pt idx="339">
                  <c:v>3219.4035132796</c:v>
                </c:pt>
                <c:pt idx="340">
                  <c:v>3582.226727431684</c:v>
                </c:pt>
                <c:pt idx="341">
                  <c:v>3308.03973228696</c:v>
                </c:pt>
                <c:pt idx="342">
                  <c:v>3268.757172405648</c:v>
                </c:pt>
                <c:pt idx="343">
                  <c:v>3481.093908837918</c:v>
                </c:pt>
                <c:pt idx="344">
                  <c:v>3369.283615913997</c:v>
                </c:pt>
                <c:pt idx="345">
                  <c:v>2748.830082862463</c:v>
                </c:pt>
                <c:pt idx="346">
                  <c:v>2585.02971739764</c:v>
                </c:pt>
                <c:pt idx="347">
                  <c:v>2471.584848156508</c:v>
                </c:pt>
                <c:pt idx="348">
                  <c:v>1821.445300053728</c:v>
                </c:pt>
                <c:pt idx="349">
                  <c:v>1219.789394650096</c:v>
                </c:pt>
                <c:pt idx="350">
                  <c:v>913.279971039272</c:v>
                </c:pt>
                <c:pt idx="351">
                  <c:v>565.721590559184</c:v>
                </c:pt>
                <c:pt idx="352">
                  <c:v>335.5099711742088</c:v>
                </c:pt>
                <c:pt idx="353">
                  <c:v>251.9883941916617</c:v>
                </c:pt>
                <c:pt idx="354">
                  <c:v>226.8106460798144</c:v>
                </c:pt>
                <c:pt idx="355">
                  <c:v>152.93834219563</c:v>
                </c:pt>
                <c:pt idx="356">
                  <c:v>84.20704447040883</c:v>
                </c:pt>
                <c:pt idx="357">
                  <c:v>20.48493223340878</c:v>
                </c:pt>
                <c:pt idx="358">
                  <c:v>27.44506364862102</c:v>
                </c:pt>
                <c:pt idx="359">
                  <c:v>65.69942229813988</c:v>
                </c:pt>
                <c:pt idx="360">
                  <c:v>102.477389435341</c:v>
                </c:pt>
                <c:pt idx="361">
                  <c:v>357.945849334609</c:v>
                </c:pt>
                <c:pt idx="362">
                  <c:v>354.5976042977454</c:v>
                </c:pt>
                <c:pt idx="363">
                  <c:v>363.3768609692063</c:v>
                </c:pt>
                <c:pt idx="364">
                  <c:v>370.9433674698348</c:v>
                </c:pt>
                <c:pt idx="365">
                  <c:v>416.8960532907246</c:v>
                </c:pt>
                <c:pt idx="366">
                  <c:v>379.2217055924727</c:v>
                </c:pt>
                <c:pt idx="367">
                  <c:v>279.9343763891046</c:v>
                </c:pt>
                <c:pt idx="368">
                  <c:v>192.5636358208722</c:v>
                </c:pt>
                <c:pt idx="369">
                  <c:v>158.158440757039</c:v>
                </c:pt>
                <c:pt idx="370">
                  <c:v>123.3314195468292</c:v>
                </c:pt>
                <c:pt idx="371">
                  <c:v>137.3835030479964</c:v>
                </c:pt>
                <c:pt idx="372">
                  <c:v>232.0043805070751</c:v>
                </c:pt>
                <c:pt idx="373">
                  <c:v>277.1397781693606</c:v>
                </c:pt>
                <c:pt idx="374">
                  <c:v>335.9581614547337</c:v>
                </c:pt>
                <c:pt idx="375">
                  <c:v>719.6354057183091</c:v>
                </c:pt>
                <c:pt idx="376">
                  <c:v>1057.597241368331</c:v>
                </c:pt>
                <c:pt idx="377">
                  <c:v>1306.632852535357</c:v>
                </c:pt>
                <c:pt idx="378">
                  <c:v>1487.306263855243</c:v>
                </c:pt>
                <c:pt idx="379">
                  <c:v>1480.952507525446</c:v>
                </c:pt>
                <c:pt idx="380">
                  <c:v>1406.684741629034</c:v>
                </c:pt>
                <c:pt idx="381">
                  <c:v>1176.235845036722</c:v>
                </c:pt>
                <c:pt idx="382">
                  <c:v>928.8875384552014</c:v>
                </c:pt>
                <c:pt idx="383">
                  <c:v>1007.057196205597</c:v>
                </c:pt>
                <c:pt idx="384">
                  <c:v>979.3221270813402</c:v>
                </c:pt>
                <c:pt idx="385">
                  <c:v>1118.867489129518</c:v>
                </c:pt>
                <c:pt idx="386">
                  <c:v>1334.499742330355</c:v>
                </c:pt>
                <c:pt idx="387">
                  <c:v>1591.260044802901</c:v>
                </c:pt>
                <c:pt idx="388">
                  <c:v>1966.869864017026</c:v>
                </c:pt>
                <c:pt idx="389">
                  <c:v>2323.761147985694</c:v>
                </c:pt>
                <c:pt idx="390">
                  <c:v>2873.29516017768</c:v>
                </c:pt>
                <c:pt idx="391">
                  <c:v>3735.77144471273</c:v>
                </c:pt>
                <c:pt idx="392">
                  <c:v>4076.554242716645</c:v>
                </c:pt>
                <c:pt idx="393">
                  <c:v>4308.004976406602</c:v>
                </c:pt>
                <c:pt idx="394">
                  <c:v>4445.20393051556</c:v>
                </c:pt>
                <c:pt idx="395">
                  <c:v>4991.099692195046</c:v>
                </c:pt>
                <c:pt idx="396">
                  <c:v>4873.594746295043</c:v>
                </c:pt>
                <c:pt idx="397">
                  <c:v>4628.513755250297</c:v>
                </c:pt>
                <c:pt idx="398">
                  <c:v>5371.375963153463</c:v>
                </c:pt>
                <c:pt idx="399">
                  <c:v>5162.440200026351</c:v>
                </c:pt>
                <c:pt idx="400">
                  <c:v>4851.71251495177</c:v>
                </c:pt>
                <c:pt idx="401">
                  <c:v>4836.447681279762</c:v>
                </c:pt>
                <c:pt idx="402">
                  <c:v>5883.86836686676</c:v>
                </c:pt>
                <c:pt idx="403">
                  <c:v>5887.928443525634</c:v>
                </c:pt>
                <c:pt idx="404">
                  <c:v>5768.103453820559</c:v>
                </c:pt>
                <c:pt idx="405">
                  <c:v>6012.20897190181</c:v>
                </c:pt>
                <c:pt idx="406">
                  <c:v>6418.26936605749</c:v>
                </c:pt>
                <c:pt idx="407">
                  <c:v>6404.401831495361</c:v>
                </c:pt>
                <c:pt idx="408">
                  <c:v>7184.094734804024</c:v>
                </c:pt>
                <c:pt idx="409">
                  <c:v>7280.350188580313</c:v>
                </c:pt>
                <c:pt idx="410">
                  <c:v>7580.374035190598</c:v>
                </c:pt>
                <c:pt idx="411">
                  <c:v>7592.053346618397</c:v>
                </c:pt>
                <c:pt idx="412">
                  <c:v>7441.197771020502</c:v>
                </c:pt>
                <c:pt idx="413">
                  <c:v>7483.986760743568</c:v>
                </c:pt>
                <c:pt idx="414">
                  <c:v>8105.073033014667</c:v>
                </c:pt>
                <c:pt idx="415">
                  <c:v>8057.7757763522</c:v>
                </c:pt>
                <c:pt idx="416">
                  <c:v>8567.157212235973</c:v>
                </c:pt>
                <c:pt idx="417">
                  <c:v>8779.07212252187</c:v>
                </c:pt>
                <c:pt idx="418">
                  <c:v>8873.613907578504</c:v>
                </c:pt>
                <c:pt idx="419">
                  <c:v>8992.48978845423</c:v>
                </c:pt>
                <c:pt idx="420">
                  <c:v>8591.544036323366</c:v>
                </c:pt>
                <c:pt idx="421">
                  <c:v>8279.919970687699</c:v>
                </c:pt>
                <c:pt idx="422">
                  <c:v>8116.88416511321</c:v>
                </c:pt>
                <c:pt idx="423">
                  <c:v>7771.56673603575</c:v>
                </c:pt>
                <c:pt idx="424">
                  <c:v>7370.251886026804</c:v>
                </c:pt>
                <c:pt idx="425">
                  <c:v>7104.053223529084</c:v>
                </c:pt>
                <c:pt idx="426">
                  <c:v>6744.94735229193</c:v>
                </c:pt>
                <c:pt idx="427">
                  <c:v>6521.379494712392</c:v>
                </c:pt>
                <c:pt idx="428">
                  <c:v>5709.364162937632</c:v>
                </c:pt>
                <c:pt idx="429">
                  <c:v>6146.797876730056</c:v>
                </c:pt>
                <c:pt idx="430">
                  <c:v>6353.387231917953</c:v>
                </c:pt>
                <c:pt idx="431">
                  <c:v>5745.377570184526</c:v>
                </c:pt>
                <c:pt idx="432">
                  <c:v>5461.066747526764</c:v>
                </c:pt>
                <c:pt idx="433">
                  <c:v>5563.544136962105</c:v>
                </c:pt>
                <c:pt idx="434">
                  <c:v>5431.459824877964</c:v>
                </c:pt>
                <c:pt idx="435">
                  <c:v>5904.77512524654</c:v>
                </c:pt>
                <c:pt idx="436">
                  <c:v>5456.53211645322</c:v>
                </c:pt>
                <c:pt idx="437">
                  <c:v>5445.0637180986</c:v>
                </c:pt>
                <c:pt idx="438">
                  <c:v>4743.619564942784</c:v>
                </c:pt>
                <c:pt idx="439">
                  <c:v>4827.325690864371</c:v>
                </c:pt>
                <c:pt idx="440">
                  <c:v>5083.057792105115</c:v>
                </c:pt>
                <c:pt idx="441">
                  <c:v>4458.51781826056</c:v>
                </c:pt>
                <c:pt idx="442">
                  <c:v>4678.31560465688</c:v>
                </c:pt>
                <c:pt idx="443">
                  <c:v>4232.12899832713</c:v>
                </c:pt>
                <c:pt idx="444">
                  <c:v>4066.377686935313</c:v>
                </c:pt>
                <c:pt idx="445">
                  <c:v>4446.07394694245</c:v>
                </c:pt>
                <c:pt idx="446">
                  <c:v>4712.509886647517</c:v>
                </c:pt>
                <c:pt idx="447">
                  <c:v>4896.79518434575</c:v>
                </c:pt>
                <c:pt idx="448">
                  <c:v>4813.16815082661</c:v>
                </c:pt>
                <c:pt idx="449">
                  <c:v>5570.50426837732</c:v>
                </c:pt>
                <c:pt idx="450">
                  <c:v>4912.666393103168</c:v>
                </c:pt>
                <c:pt idx="451">
                  <c:v>4239.194586278935</c:v>
                </c:pt>
                <c:pt idx="452">
                  <c:v>3674.132099073465</c:v>
                </c:pt>
                <c:pt idx="453">
                  <c:v>3167.729810348476</c:v>
                </c:pt>
                <c:pt idx="454">
                  <c:v>2692.226286845566</c:v>
                </c:pt>
                <c:pt idx="455">
                  <c:v>2405.67451278518</c:v>
                </c:pt>
                <c:pt idx="456">
                  <c:v>2038.712129571773</c:v>
                </c:pt>
                <c:pt idx="457">
                  <c:v>1979.946474554697</c:v>
                </c:pt>
                <c:pt idx="458">
                  <c:v>2261.38360659027</c:v>
                </c:pt>
                <c:pt idx="459">
                  <c:v>2215.931839318201</c:v>
                </c:pt>
                <c:pt idx="460">
                  <c:v>1892.391185047425</c:v>
                </c:pt>
                <c:pt idx="461">
                  <c:v>1698.192972909344</c:v>
                </c:pt>
                <c:pt idx="462">
                  <c:v>1321.66040900002</c:v>
                </c:pt>
                <c:pt idx="463">
                  <c:v>772.0473044055882</c:v>
                </c:pt>
                <c:pt idx="464">
                  <c:v>378.5098739704632</c:v>
                </c:pt>
                <c:pt idx="465">
                  <c:v>250.1692689354131</c:v>
                </c:pt>
                <c:pt idx="466">
                  <c:v>251.9356659233646</c:v>
                </c:pt>
                <c:pt idx="467">
                  <c:v>293.4064489390042</c:v>
                </c:pt>
                <c:pt idx="468">
                  <c:v>315.1041313432456</c:v>
                </c:pt>
                <c:pt idx="469">
                  <c:v>356.0212675417661</c:v>
                </c:pt>
                <c:pt idx="470">
                  <c:v>260.7940149972703</c:v>
                </c:pt>
                <c:pt idx="471">
                  <c:v>366.1187309206535</c:v>
                </c:pt>
                <c:pt idx="472">
                  <c:v>441.5992469878985</c:v>
                </c:pt>
                <c:pt idx="473">
                  <c:v>415.5778465832982</c:v>
                </c:pt>
                <c:pt idx="474">
                  <c:v>631.4473769914721</c:v>
                </c:pt>
                <c:pt idx="475">
                  <c:v>600.07405735472</c:v>
                </c:pt>
                <c:pt idx="476">
                  <c:v>412.835976631851</c:v>
                </c:pt>
                <c:pt idx="477">
                  <c:v>401.2884858747943</c:v>
                </c:pt>
                <c:pt idx="478">
                  <c:v>376.1898301653925</c:v>
                </c:pt>
                <c:pt idx="479">
                  <c:v>532.7400587393711</c:v>
                </c:pt>
                <c:pt idx="480">
                  <c:v>404.1621764969839</c:v>
                </c:pt>
                <c:pt idx="481">
                  <c:v>403.2130676676369</c:v>
                </c:pt>
                <c:pt idx="482">
                  <c:v>484.6518780524501</c:v>
                </c:pt>
                <c:pt idx="483">
                  <c:v>534.9810101419963</c:v>
                </c:pt>
                <c:pt idx="484">
                  <c:v>718.8181175597048</c:v>
                </c:pt>
                <c:pt idx="485">
                  <c:v>488.3955851015415</c:v>
                </c:pt>
                <c:pt idx="486">
                  <c:v>324.3843065635286</c:v>
                </c:pt>
                <c:pt idx="487">
                  <c:v>279.4861861085788</c:v>
                </c:pt>
                <c:pt idx="488">
                  <c:v>170.4441272702546</c:v>
                </c:pt>
                <c:pt idx="489">
                  <c:v>110.7557275579798</c:v>
                </c:pt>
                <c:pt idx="490">
                  <c:v>64.11757424922802</c:v>
                </c:pt>
                <c:pt idx="491">
                  <c:v>108.0138576065326</c:v>
                </c:pt>
                <c:pt idx="492">
                  <c:v>100.4737152400526</c:v>
                </c:pt>
                <c:pt idx="493">
                  <c:v>87.71347431216336</c:v>
                </c:pt>
                <c:pt idx="494">
                  <c:v>104.0856016184014</c:v>
                </c:pt>
                <c:pt idx="495">
                  <c:v>131.6624859377651</c:v>
                </c:pt>
                <c:pt idx="496">
                  <c:v>103.8746885452132</c:v>
                </c:pt>
                <c:pt idx="497">
                  <c:v>123.2786912785322</c:v>
                </c:pt>
                <c:pt idx="498">
                  <c:v>113.2339561679417</c:v>
                </c:pt>
                <c:pt idx="499">
                  <c:v>139.9935523287009</c:v>
                </c:pt>
                <c:pt idx="500">
                  <c:v>106.1420040819868</c:v>
                </c:pt>
                <c:pt idx="501">
                  <c:v>179.1179274051214</c:v>
                </c:pt>
                <c:pt idx="502">
                  <c:v>208.3557521758425</c:v>
                </c:pt>
                <c:pt idx="503">
                  <c:v>175.6905899658123</c:v>
                </c:pt>
                <c:pt idx="504">
                  <c:v>177.9051772342889</c:v>
                </c:pt>
                <c:pt idx="505">
                  <c:v>228.4979506653204</c:v>
                </c:pt>
                <c:pt idx="506">
                  <c:v>191.7199835281193</c:v>
                </c:pt>
                <c:pt idx="507">
                  <c:v>229.6843367020043</c:v>
                </c:pt>
                <c:pt idx="508">
                  <c:v>347.5583804800875</c:v>
                </c:pt>
                <c:pt idx="509">
                  <c:v>473.631669978364</c:v>
                </c:pt>
                <c:pt idx="510">
                  <c:v>599.3358615985611</c:v>
                </c:pt>
                <c:pt idx="511">
                  <c:v>628.8636918449142</c:v>
                </c:pt>
                <c:pt idx="512">
                  <c:v>529.9718246537753</c:v>
                </c:pt>
                <c:pt idx="513">
                  <c:v>362.2959314691165</c:v>
                </c:pt>
                <c:pt idx="514">
                  <c:v>334.6663188814557</c:v>
                </c:pt>
                <c:pt idx="515">
                  <c:v>259.3703517532504</c:v>
                </c:pt>
                <c:pt idx="516">
                  <c:v>332.8471936252072</c:v>
                </c:pt>
                <c:pt idx="517">
                  <c:v>452.6721833302817</c:v>
                </c:pt>
                <c:pt idx="518">
                  <c:v>642.757590541192</c:v>
                </c:pt>
                <c:pt idx="519">
                  <c:v>924.4056356499516</c:v>
                </c:pt>
                <c:pt idx="520">
                  <c:v>1599.802024267025</c:v>
                </c:pt>
                <c:pt idx="521">
                  <c:v>1802.067661454557</c:v>
                </c:pt>
                <c:pt idx="522">
                  <c:v>1924.60815697693</c:v>
                </c:pt>
                <c:pt idx="523">
                  <c:v>2063.916241817769</c:v>
                </c:pt>
                <c:pt idx="524">
                  <c:v>1918.228036512985</c:v>
                </c:pt>
                <c:pt idx="525">
                  <c:v>1784.06095783111</c:v>
                </c:pt>
                <c:pt idx="526">
                  <c:v>1742.221076937391</c:v>
                </c:pt>
                <c:pt idx="527">
                  <c:v>2004.465119312832</c:v>
                </c:pt>
                <c:pt idx="528">
                  <c:v>2163.572668899218</c:v>
                </c:pt>
                <c:pt idx="529">
                  <c:v>2223.050155538304</c:v>
                </c:pt>
                <c:pt idx="530">
                  <c:v>2345.37973798749</c:v>
                </c:pt>
                <c:pt idx="531">
                  <c:v>2574.035873457701</c:v>
                </c:pt>
                <c:pt idx="532">
                  <c:v>2917.217807669132</c:v>
                </c:pt>
                <c:pt idx="533">
                  <c:v>3506.008015608281</c:v>
                </c:pt>
                <c:pt idx="534">
                  <c:v>3605.954448165362</c:v>
                </c:pt>
                <c:pt idx="535">
                  <c:v>3696.77889030705</c:v>
                </c:pt>
                <c:pt idx="536">
                  <c:v>3570.65287254048</c:v>
                </c:pt>
                <c:pt idx="537">
                  <c:v>3149.459465383544</c:v>
                </c:pt>
                <c:pt idx="538">
                  <c:v>2938.730941134334</c:v>
                </c:pt>
                <c:pt idx="539">
                  <c:v>2922.437906230542</c:v>
                </c:pt>
                <c:pt idx="540">
                  <c:v>2787.031713243685</c:v>
                </c:pt>
                <c:pt idx="541">
                  <c:v>2622.493152022701</c:v>
                </c:pt>
                <c:pt idx="542">
                  <c:v>2323.23386530272</c:v>
                </c:pt>
                <c:pt idx="543">
                  <c:v>2184.611247949746</c:v>
                </c:pt>
                <c:pt idx="544">
                  <c:v>2465.758374509683</c:v>
                </c:pt>
                <c:pt idx="545">
                  <c:v>2884.684466129836</c:v>
                </c:pt>
                <c:pt idx="546">
                  <c:v>2918.246008900924</c:v>
                </c:pt>
                <c:pt idx="547">
                  <c:v>2470.84665240035</c:v>
                </c:pt>
                <c:pt idx="548">
                  <c:v>2524.207659916975</c:v>
                </c:pt>
                <c:pt idx="549">
                  <c:v>2560.484708505356</c:v>
                </c:pt>
                <c:pt idx="550">
                  <c:v>2635.727947365264</c:v>
                </c:pt>
                <c:pt idx="551">
                  <c:v>2659.982950781913</c:v>
                </c:pt>
                <c:pt idx="552">
                  <c:v>2584.528798848816</c:v>
                </c:pt>
                <c:pt idx="553">
                  <c:v>2854.41844012733</c:v>
                </c:pt>
                <c:pt idx="554">
                  <c:v>3071.447992438041</c:v>
                </c:pt>
                <c:pt idx="555">
                  <c:v>3016.821506482284</c:v>
                </c:pt>
                <c:pt idx="556">
                  <c:v>4560.916115293462</c:v>
                </c:pt>
                <c:pt idx="557">
                  <c:v>5108.340996753565</c:v>
                </c:pt>
                <c:pt idx="558">
                  <c:v>5629.770841943207</c:v>
                </c:pt>
                <c:pt idx="559">
                  <c:v>6065.675435955032</c:v>
                </c:pt>
                <c:pt idx="560">
                  <c:v>5928.21284050459</c:v>
                </c:pt>
                <c:pt idx="561">
                  <c:v>6846.159263288152</c:v>
                </c:pt>
                <c:pt idx="562">
                  <c:v>7565.478299396676</c:v>
                </c:pt>
                <c:pt idx="563">
                  <c:v>8304.596800250749</c:v>
                </c:pt>
                <c:pt idx="564">
                  <c:v>8540.793078087444</c:v>
                </c:pt>
                <c:pt idx="565">
                  <c:v>9069.578516704531</c:v>
                </c:pt>
                <c:pt idx="566">
                  <c:v>9600.183080577873</c:v>
                </c:pt>
                <c:pt idx="567">
                  <c:v>9302.558370175105</c:v>
                </c:pt>
                <c:pt idx="568">
                  <c:v>9094.22898213341</c:v>
                </c:pt>
                <c:pt idx="569">
                  <c:v>9214.238520777525</c:v>
                </c:pt>
                <c:pt idx="570">
                  <c:v>8694.390523636785</c:v>
                </c:pt>
                <c:pt idx="571">
                  <c:v>8759.035380568983</c:v>
                </c:pt>
                <c:pt idx="572">
                  <c:v>9073.902234704889</c:v>
                </c:pt>
                <c:pt idx="573">
                  <c:v>9370.49874387587</c:v>
                </c:pt>
                <c:pt idx="574">
                  <c:v>10195.6434144566</c:v>
                </c:pt>
                <c:pt idx="575">
                  <c:v>9978.060215328771</c:v>
                </c:pt>
                <c:pt idx="576">
                  <c:v>9748.112237285284</c:v>
                </c:pt>
                <c:pt idx="577">
                  <c:v>10261.23738021815</c:v>
                </c:pt>
                <c:pt idx="578">
                  <c:v>9883.439337869695</c:v>
                </c:pt>
                <c:pt idx="579">
                  <c:v>9243.291796609206</c:v>
                </c:pt>
                <c:pt idx="580">
                  <c:v>10731.78444650114</c:v>
                </c:pt>
                <c:pt idx="581">
                  <c:v>10585.30531717189</c:v>
                </c:pt>
                <c:pt idx="582">
                  <c:v>12236.78104437004</c:v>
                </c:pt>
                <c:pt idx="583">
                  <c:v>13127.30876763913</c:v>
                </c:pt>
                <c:pt idx="584">
                  <c:v>13626.09182159519</c:v>
                </c:pt>
                <c:pt idx="585">
                  <c:v>13122.98504963877</c:v>
                </c:pt>
                <c:pt idx="586">
                  <c:v>13017.73942611783</c:v>
                </c:pt>
                <c:pt idx="587">
                  <c:v>12546.84962609091</c:v>
                </c:pt>
                <c:pt idx="588">
                  <c:v>11932.69712110088</c:v>
                </c:pt>
                <c:pt idx="589">
                  <c:v>12593.35595872892</c:v>
                </c:pt>
                <c:pt idx="590">
                  <c:v>12706.11536048219</c:v>
                </c:pt>
                <c:pt idx="591">
                  <c:v>12853.35904970174</c:v>
                </c:pt>
                <c:pt idx="592">
                  <c:v>12019.56694312029</c:v>
                </c:pt>
                <c:pt idx="593">
                  <c:v>11520.62570435934</c:v>
                </c:pt>
                <c:pt idx="594">
                  <c:v>11705.49101300884</c:v>
                </c:pt>
                <c:pt idx="595">
                  <c:v>11442.21876940161</c:v>
                </c:pt>
                <c:pt idx="596">
                  <c:v>11813.74214782271</c:v>
                </c:pt>
                <c:pt idx="597">
                  <c:v>11779.7324147711</c:v>
                </c:pt>
                <c:pt idx="598">
                  <c:v>11595.84257908509</c:v>
                </c:pt>
                <c:pt idx="599">
                  <c:v>11772.03408759973</c:v>
                </c:pt>
                <c:pt idx="600">
                  <c:v>10932.02004535923</c:v>
                </c:pt>
                <c:pt idx="601">
                  <c:v>9979.062052426417</c:v>
                </c:pt>
                <c:pt idx="602">
                  <c:v>11057.61878044283</c:v>
                </c:pt>
                <c:pt idx="603">
                  <c:v>11547.4907570567</c:v>
                </c:pt>
                <c:pt idx="604">
                  <c:v>11637.52427517393</c:v>
                </c:pt>
                <c:pt idx="605">
                  <c:v>10884.69642456261</c:v>
                </c:pt>
                <c:pt idx="606">
                  <c:v>10511.93393183653</c:v>
                </c:pt>
                <c:pt idx="607">
                  <c:v>10840.64195640042</c:v>
                </c:pt>
                <c:pt idx="608">
                  <c:v>10934.57736637164</c:v>
                </c:pt>
                <c:pt idx="609">
                  <c:v>10925.66628902943</c:v>
                </c:pt>
                <c:pt idx="610">
                  <c:v>10855.3531432553</c:v>
                </c:pt>
                <c:pt idx="611">
                  <c:v>10784.14361692012</c:v>
                </c:pt>
                <c:pt idx="612">
                  <c:v>10188.28782102916</c:v>
                </c:pt>
                <c:pt idx="613">
                  <c:v>9841.098538427143</c:v>
                </c:pt>
                <c:pt idx="614">
                  <c:v>9394.991024499845</c:v>
                </c:pt>
                <c:pt idx="615">
                  <c:v>10016.0509326368</c:v>
                </c:pt>
                <c:pt idx="616">
                  <c:v>10397.30267655871</c:v>
                </c:pt>
                <c:pt idx="617">
                  <c:v>10784.69726373723</c:v>
                </c:pt>
                <c:pt idx="618">
                  <c:v>11173.48915002563</c:v>
                </c:pt>
                <c:pt idx="619">
                  <c:v>10932.23095843242</c:v>
                </c:pt>
                <c:pt idx="620">
                  <c:v>11117.43900082585</c:v>
                </c:pt>
                <c:pt idx="621">
                  <c:v>10947.68034104346</c:v>
                </c:pt>
                <c:pt idx="622">
                  <c:v>11206.73432318693</c:v>
                </c:pt>
                <c:pt idx="623">
                  <c:v>11029.4618851722</c:v>
                </c:pt>
                <c:pt idx="624">
                  <c:v>10458.99475046628</c:v>
                </c:pt>
                <c:pt idx="625">
                  <c:v>10419.44854924348</c:v>
                </c:pt>
                <c:pt idx="626">
                  <c:v>11330.01301446545</c:v>
                </c:pt>
                <c:pt idx="627">
                  <c:v>11015.80526368326</c:v>
                </c:pt>
                <c:pt idx="628">
                  <c:v>10894.8993444781</c:v>
                </c:pt>
                <c:pt idx="629">
                  <c:v>9600.314901248605</c:v>
                </c:pt>
                <c:pt idx="630">
                  <c:v>8689.486794685132</c:v>
                </c:pt>
                <c:pt idx="631">
                  <c:v>7295.957755996225</c:v>
                </c:pt>
                <c:pt idx="632">
                  <c:v>6269.62837772807</c:v>
                </c:pt>
                <c:pt idx="633">
                  <c:v>6538.489817774783</c:v>
                </c:pt>
                <c:pt idx="634">
                  <c:v>6293.01336471782</c:v>
                </c:pt>
                <c:pt idx="635">
                  <c:v>5322.60231497868</c:v>
                </c:pt>
                <c:pt idx="636">
                  <c:v>5096.002581972052</c:v>
                </c:pt>
                <c:pt idx="637">
                  <c:v>4869.376484831278</c:v>
                </c:pt>
                <c:pt idx="638">
                  <c:v>4645.782263117584</c:v>
                </c:pt>
                <c:pt idx="639">
                  <c:v>4645.202252166316</c:v>
                </c:pt>
                <c:pt idx="640">
                  <c:v>4809.134438301884</c:v>
                </c:pt>
                <c:pt idx="641">
                  <c:v>5066.553844128141</c:v>
                </c:pt>
                <c:pt idx="642">
                  <c:v>4270.251536305905</c:v>
                </c:pt>
                <c:pt idx="643">
                  <c:v>5403.408386143927</c:v>
                </c:pt>
                <c:pt idx="644">
                  <c:v>7055.200482951856</c:v>
                </c:pt>
                <c:pt idx="645">
                  <c:v>7884.11522471583</c:v>
                </c:pt>
                <c:pt idx="646">
                  <c:v>9034.619674823581</c:v>
                </c:pt>
                <c:pt idx="647">
                  <c:v>9425.441599441407</c:v>
                </c:pt>
                <c:pt idx="648">
                  <c:v>9818.71538853505</c:v>
                </c:pt>
                <c:pt idx="649">
                  <c:v>10438.06162795235</c:v>
                </c:pt>
                <c:pt idx="650">
                  <c:v>10379.98144042313</c:v>
                </c:pt>
                <c:pt idx="651">
                  <c:v>10645.20462995736</c:v>
                </c:pt>
                <c:pt idx="652">
                  <c:v>11208.63254084562</c:v>
                </c:pt>
                <c:pt idx="653">
                  <c:v>11028.35459153796</c:v>
                </c:pt>
                <c:pt idx="654">
                  <c:v>10930.22728423713</c:v>
                </c:pt>
                <c:pt idx="655">
                  <c:v>11698.8999794717</c:v>
                </c:pt>
                <c:pt idx="656">
                  <c:v>12652.83344536801</c:v>
                </c:pt>
                <c:pt idx="657">
                  <c:v>12998.67815712845</c:v>
                </c:pt>
                <c:pt idx="658">
                  <c:v>13306.7167005199</c:v>
                </c:pt>
                <c:pt idx="659">
                  <c:v>12947.26809553881</c:v>
                </c:pt>
                <c:pt idx="660">
                  <c:v>12462.61621748636</c:v>
                </c:pt>
                <c:pt idx="661">
                  <c:v>12851.93538645772</c:v>
                </c:pt>
                <c:pt idx="662">
                  <c:v>12236.78104437004</c:v>
                </c:pt>
                <c:pt idx="663">
                  <c:v>12343.26578219596</c:v>
                </c:pt>
                <c:pt idx="664">
                  <c:v>12750.59165479077</c:v>
                </c:pt>
                <c:pt idx="665">
                  <c:v>13073.86866772005</c:v>
                </c:pt>
                <c:pt idx="666">
                  <c:v>13360.65771898778</c:v>
                </c:pt>
                <c:pt idx="667">
                  <c:v>13072.78773821997</c:v>
                </c:pt>
                <c:pt idx="668">
                  <c:v>12974.44951784595</c:v>
                </c:pt>
                <c:pt idx="669">
                  <c:v>11461.78095693982</c:v>
                </c:pt>
                <c:pt idx="670">
                  <c:v>10572.04415769518</c:v>
                </c:pt>
                <c:pt idx="671">
                  <c:v>9876.11010857641</c:v>
                </c:pt>
                <c:pt idx="672">
                  <c:v>9840.544891610034</c:v>
                </c:pt>
                <c:pt idx="673">
                  <c:v>10086.57499148413</c:v>
                </c:pt>
                <c:pt idx="674">
                  <c:v>10973.30627943583</c:v>
                </c:pt>
                <c:pt idx="675">
                  <c:v>10093.11329675297</c:v>
                </c:pt>
                <c:pt idx="676">
                  <c:v>9926.04377865372</c:v>
                </c:pt>
                <c:pt idx="677">
                  <c:v>11775.67233811223</c:v>
                </c:pt>
                <c:pt idx="678">
                  <c:v>11175.01826980624</c:v>
                </c:pt>
                <c:pt idx="679">
                  <c:v>11011.66609462194</c:v>
                </c:pt>
                <c:pt idx="680">
                  <c:v>11255.98252577638</c:v>
                </c:pt>
                <c:pt idx="681">
                  <c:v>9242.659057389642</c:v>
                </c:pt>
                <c:pt idx="682">
                  <c:v>9189.693511885248</c:v>
                </c:pt>
                <c:pt idx="683">
                  <c:v>9084.316067693548</c:v>
                </c:pt>
                <c:pt idx="684">
                  <c:v>8756.688972629765</c:v>
                </c:pt>
                <c:pt idx="685">
                  <c:v>9223.782337339294</c:v>
                </c:pt>
                <c:pt idx="686">
                  <c:v>9273.452366075127</c:v>
                </c:pt>
                <c:pt idx="687">
                  <c:v>8900.900786422231</c:v>
                </c:pt>
                <c:pt idx="688">
                  <c:v>9089.008883572003</c:v>
                </c:pt>
                <c:pt idx="689">
                  <c:v>10197.01434943233</c:v>
                </c:pt>
                <c:pt idx="690">
                  <c:v>11314.51090358612</c:v>
                </c:pt>
                <c:pt idx="691">
                  <c:v>11667.36847503006</c:v>
                </c:pt>
                <c:pt idx="692">
                  <c:v>10871.17162374441</c:v>
                </c:pt>
                <c:pt idx="693">
                  <c:v>10267.01112559667</c:v>
                </c:pt>
                <c:pt idx="694">
                  <c:v>10186.7850653827</c:v>
                </c:pt>
                <c:pt idx="695">
                  <c:v>9980.169346060653</c:v>
                </c:pt>
                <c:pt idx="696">
                  <c:v>9306.750267504728</c:v>
                </c:pt>
                <c:pt idx="697">
                  <c:v>9126.393225794613</c:v>
                </c:pt>
                <c:pt idx="698">
                  <c:v>8608.311625641811</c:v>
                </c:pt>
                <c:pt idx="699">
                  <c:v>9096.338112865291</c:v>
                </c:pt>
                <c:pt idx="700">
                  <c:v>9302.004723357986</c:v>
                </c:pt>
                <c:pt idx="701">
                  <c:v>9865.01080809987</c:v>
                </c:pt>
                <c:pt idx="702">
                  <c:v>9401.450237366247</c:v>
                </c:pt>
                <c:pt idx="703">
                  <c:v>9128.396899989879</c:v>
                </c:pt>
                <c:pt idx="704">
                  <c:v>8354.952296474445</c:v>
                </c:pt>
                <c:pt idx="705">
                  <c:v>7534.078615625776</c:v>
                </c:pt>
                <c:pt idx="706">
                  <c:v>6909.19590803729</c:v>
                </c:pt>
                <c:pt idx="707">
                  <c:v>7110.433343993018</c:v>
                </c:pt>
                <c:pt idx="708">
                  <c:v>7622.5302856941</c:v>
                </c:pt>
                <c:pt idx="709">
                  <c:v>7498.618855196</c:v>
                </c:pt>
                <c:pt idx="710">
                  <c:v>7401.335200187923</c:v>
                </c:pt>
                <c:pt idx="711">
                  <c:v>8834.515896636229</c:v>
                </c:pt>
                <c:pt idx="712">
                  <c:v>9961.081712937117</c:v>
                </c:pt>
                <c:pt idx="713">
                  <c:v>11319.46736080604</c:v>
                </c:pt>
                <c:pt idx="714">
                  <c:v>11675.43590007951</c:v>
                </c:pt>
                <c:pt idx="715">
                  <c:v>10904.15315556423</c:v>
                </c:pt>
                <c:pt idx="716">
                  <c:v>9462.483207920095</c:v>
                </c:pt>
                <c:pt idx="717">
                  <c:v>8461.041572288137</c:v>
                </c:pt>
                <c:pt idx="718">
                  <c:v>8121.18151897942</c:v>
                </c:pt>
                <c:pt idx="719">
                  <c:v>8248.863020660732</c:v>
                </c:pt>
                <c:pt idx="720">
                  <c:v>7939.717183635079</c:v>
                </c:pt>
                <c:pt idx="721">
                  <c:v>9087.005209376713</c:v>
                </c:pt>
                <c:pt idx="722">
                  <c:v>8899.450759044061</c:v>
                </c:pt>
                <c:pt idx="723">
                  <c:v>9493.22378833729</c:v>
                </c:pt>
                <c:pt idx="724">
                  <c:v>9123.519535172428</c:v>
                </c:pt>
                <c:pt idx="725">
                  <c:v>8180.975375228279</c:v>
                </c:pt>
                <c:pt idx="726">
                  <c:v>7570.909311031271</c:v>
                </c:pt>
                <c:pt idx="727">
                  <c:v>8121.234247247717</c:v>
                </c:pt>
                <c:pt idx="728">
                  <c:v>9421.566071721571</c:v>
                </c:pt>
                <c:pt idx="729">
                  <c:v>12205.24953992839</c:v>
                </c:pt>
                <c:pt idx="730">
                  <c:v>12428.55375616646</c:v>
                </c:pt>
                <c:pt idx="731">
                  <c:v>11771.71771798995</c:v>
                </c:pt>
                <c:pt idx="732">
                  <c:v>9565.61970070915</c:v>
                </c:pt>
                <c:pt idx="733">
                  <c:v>6999.04487721548</c:v>
                </c:pt>
                <c:pt idx="734">
                  <c:v>5494.89193163933</c:v>
                </c:pt>
                <c:pt idx="735">
                  <c:v>4967.18742252233</c:v>
                </c:pt>
                <c:pt idx="736">
                  <c:v>6368.203875309428</c:v>
                </c:pt>
                <c:pt idx="737">
                  <c:v>7668.087509502761</c:v>
                </c:pt>
                <c:pt idx="738">
                  <c:v>8121.62970925995</c:v>
                </c:pt>
                <c:pt idx="739">
                  <c:v>9103.166423609748</c:v>
                </c:pt>
                <c:pt idx="740">
                  <c:v>9321.936008774275</c:v>
                </c:pt>
                <c:pt idx="741">
                  <c:v>8720.622837114578</c:v>
                </c:pt>
                <c:pt idx="742">
                  <c:v>5200.0</c:v>
                </c:pt>
                <c:pt idx="743">
                  <c:v>5100.0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1F-47B6-B399-B26E041B161C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val>
            <c:numRef>
              <c:f>Sheet2!$D$8020:$D$8763</c:f>
              <c:numCache>
                <c:formatCode>0</c:formatCode>
                <c:ptCount val="744"/>
                <c:pt idx="0">
                  <c:v>-11.5138357140849</c:v>
                </c:pt>
                <c:pt idx="1">
                  <c:v>-11.5138357140849</c:v>
                </c:pt>
                <c:pt idx="2">
                  <c:v>-11.5138357140849</c:v>
                </c:pt>
                <c:pt idx="3">
                  <c:v>-11.5138357140849</c:v>
                </c:pt>
                <c:pt idx="4">
                  <c:v>-11.5138357140849</c:v>
                </c:pt>
                <c:pt idx="5">
                  <c:v>-11.5138357140849</c:v>
                </c:pt>
                <c:pt idx="6">
                  <c:v>-11.5138357140849</c:v>
                </c:pt>
                <c:pt idx="7">
                  <c:v>-11.5138357140849</c:v>
                </c:pt>
                <c:pt idx="8">
                  <c:v>-5.756917857042429</c:v>
                </c:pt>
                <c:pt idx="9">
                  <c:v>189.9782892824007</c:v>
                </c:pt>
                <c:pt idx="10">
                  <c:v>3713.212017792376</c:v>
                </c:pt>
                <c:pt idx="11">
                  <c:v>10074.60624982428</c:v>
                </c:pt>
                <c:pt idx="12">
                  <c:v>15681.84424258362</c:v>
                </c:pt>
                <c:pt idx="13">
                  <c:v>18623.62926753221</c:v>
                </c:pt>
                <c:pt idx="14">
                  <c:v>18606.35851396117</c:v>
                </c:pt>
                <c:pt idx="15">
                  <c:v>15601.24739258502</c:v>
                </c:pt>
                <c:pt idx="16">
                  <c:v>10005.52323553977</c:v>
                </c:pt>
                <c:pt idx="17">
                  <c:v>3707.455099935333</c:v>
                </c:pt>
                <c:pt idx="18">
                  <c:v>184.2213714253581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-11.5138357140849</c:v>
                </c:pt>
                <c:pt idx="23">
                  <c:v>-11.5138357140849</c:v>
                </c:pt>
                <c:pt idx="24">
                  <c:v>-11.5138357140849</c:v>
                </c:pt>
                <c:pt idx="25">
                  <c:v>-11.5138357140849</c:v>
                </c:pt>
                <c:pt idx="26">
                  <c:v>-11.5138357140849</c:v>
                </c:pt>
                <c:pt idx="27">
                  <c:v>-11.5138357140849</c:v>
                </c:pt>
                <c:pt idx="28">
                  <c:v>-11.5138357140849</c:v>
                </c:pt>
                <c:pt idx="29">
                  <c:v>-11.5138357140849</c:v>
                </c:pt>
                <c:pt idx="30">
                  <c:v>-11.5138357140849</c:v>
                </c:pt>
                <c:pt idx="31">
                  <c:v>-11.5138357140849</c:v>
                </c:pt>
                <c:pt idx="32">
                  <c:v>-11.5138357140849</c:v>
                </c:pt>
                <c:pt idx="33">
                  <c:v>51.81226071338197</c:v>
                </c:pt>
                <c:pt idx="34">
                  <c:v>2020.678167821898</c:v>
                </c:pt>
                <c:pt idx="35">
                  <c:v>6039.006832037522</c:v>
                </c:pt>
                <c:pt idx="36">
                  <c:v>10673.32570695669</c:v>
                </c:pt>
                <c:pt idx="37">
                  <c:v>13160.31422119903</c:v>
                </c:pt>
                <c:pt idx="38">
                  <c:v>13045.17586405818</c:v>
                </c:pt>
                <c:pt idx="39">
                  <c:v>11433.2388640863</c:v>
                </c:pt>
                <c:pt idx="40">
                  <c:v>7938.78972486153</c:v>
                </c:pt>
                <c:pt idx="41">
                  <c:v>2999.354203519113</c:v>
                </c:pt>
                <c:pt idx="42">
                  <c:v>149.6798642831035</c:v>
                </c:pt>
                <c:pt idx="43">
                  <c:v>0.0</c:v>
                </c:pt>
                <c:pt idx="44">
                  <c:v>0.0</c:v>
                </c:pt>
                <c:pt idx="45">
                  <c:v>-5.756917857042429</c:v>
                </c:pt>
                <c:pt idx="46">
                  <c:v>-11.5138357140849</c:v>
                </c:pt>
                <c:pt idx="47">
                  <c:v>-11.5138357140849</c:v>
                </c:pt>
                <c:pt idx="48">
                  <c:v>-11.5138357140849</c:v>
                </c:pt>
                <c:pt idx="49">
                  <c:v>-11.5138357140849</c:v>
                </c:pt>
                <c:pt idx="50">
                  <c:v>-11.5138357140849</c:v>
                </c:pt>
                <c:pt idx="51">
                  <c:v>-11.5138357140849</c:v>
                </c:pt>
                <c:pt idx="52">
                  <c:v>-11.5138357140849</c:v>
                </c:pt>
                <c:pt idx="53">
                  <c:v>-11.5138357140849</c:v>
                </c:pt>
                <c:pt idx="54">
                  <c:v>-11.5138357140849</c:v>
                </c:pt>
                <c:pt idx="55">
                  <c:v>-11.5138357140849</c:v>
                </c:pt>
                <c:pt idx="56">
                  <c:v>-5.756917857042429</c:v>
                </c:pt>
                <c:pt idx="57">
                  <c:v>201.4921249964855</c:v>
                </c:pt>
                <c:pt idx="58">
                  <c:v>3937.731814217031</c:v>
                </c:pt>
                <c:pt idx="59">
                  <c:v>10771.19331052641</c:v>
                </c:pt>
                <c:pt idx="60">
                  <c:v>16366.91746757167</c:v>
                </c:pt>
                <c:pt idx="61">
                  <c:v>19579.27763180135</c:v>
                </c:pt>
                <c:pt idx="62">
                  <c:v>20201.02476036193</c:v>
                </c:pt>
                <c:pt idx="63">
                  <c:v>17702.52241040551</c:v>
                </c:pt>
                <c:pt idx="64">
                  <c:v>11980.14606050533</c:v>
                </c:pt>
                <c:pt idx="65">
                  <c:v>4628.561957062124</c:v>
                </c:pt>
                <c:pt idx="66">
                  <c:v>276.3320571380373</c:v>
                </c:pt>
                <c:pt idx="67">
                  <c:v>0.0</c:v>
                </c:pt>
                <c:pt idx="68">
                  <c:v>0.0</c:v>
                </c:pt>
                <c:pt idx="69">
                  <c:v>-11.5138357140849</c:v>
                </c:pt>
                <c:pt idx="70">
                  <c:v>-11.5138357140849</c:v>
                </c:pt>
                <c:pt idx="71">
                  <c:v>-11.5138357140849</c:v>
                </c:pt>
                <c:pt idx="72">
                  <c:v>-11.5138357140849</c:v>
                </c:pt>
                <c:pt idx="73">
                  <c:v>-11.5138357140849</c:v>
                </c:pt>
                <c:pt idx="74">
                  <c:v>-11.5138357140849</c:v>
                </c:pt>
                <c:pt idx="75">
                  <c:v>-11.5138357140849</c:v>
                </c:pt>
                <c:pt idx="76">
                  <c:v>-11.5138357140849</c:v>
                </c:pt>
                <c:pt idx="77">
                  <c:v>-11.5138357140849</c:v>
                </c:pt>
                <c:pt idx="78">
                  <c:v>-11.5138357140849</c:v>
                </c:pt>
                <c:pt idx="79">
                  <c:v>-11.5138357140849</c:v>
                </c:pt>
                <c:pt idx="80">
                  <c:v>-5.756917857042429</c:v>
                </c:pt>
                <c:pt idx="81">
                  <c:v>201.4921249964855</c:v>
                </c:pt>
                <c:pt idx="82">
                  <c:v>3718.968935649418</c:v>
                </c:pt>
                <c:pt idx="83">
                  <c:v>9729.191178401728</c:v>
                </c:pt>
                <c:pt idx="84">
                  <c:v>14386.53772474906</c:v>
                </c:pt>
                <c:pt idx="85">
                  <c:v>16614.4649354245</c:v>
                </c:pt>
                <c:pt idx="86">
                  <c:v>16487.81274256956</c:v>
                </c:pt>
                <c:pt idx="87">
                  <c:v>14438.34998546244</c:v>
                </c:pt>
                <c:pt idx="88">
                  <c:v>9660.108164117217</c:v>
                </c:pt>
                <c:pt idx="89">
                  <c:v>3621.101332079697</c:v>
                </c:pt>
                <c:pt idx="90">
                  <c:v>166.950617854231</c:v>
                </c:pt>
                <c:pt idx="91">
                  <c:v>-5.756917857042429</c:v>
                </c:pt>
                <c:pt idx="92">
                  <c:v>-11.5138357140849</c:v>
                </c:pt>
                <c:pt idx="93">
                  <c:v>-11.5138357140849</c:v>
                </c:pt>
                <c:pt idx="94">
                  <c:v>-11.5138357140849</c:v>
                </c:pt>
                <c:pt idx="95">
                  <c:v>-11.5138357140849</c:v>
                </c:pt>
                <c:pt idx="96">
                  <c:v>-11.5138357140849</c:v>
                </c:pt>
                <c:pt idx="97">
                  <c:v>-11.5138357140849</c:v>
                </c:pt>
                <c:pt idx="98">
                  <c:v>-11.5138357140849</c:v>
                </c:pt>
                <c:pt idx="99">
                  <c:v>-11.5138357140849</c:v>
                </c:pt>
                <c:pt idx="100">
                  <c:v>-11.5138357140849</c:v>
                </c:pt>
                <c:pt idx="101">
                  <c:v>-11.5138357140849</c:v>
                </c:pt>
                <c:pt idx="102">
                  <c:v>-11.5138357140849</c:v>
                </c:pt>
                <c:pt idx="103">
                  <c:v>-11.5138357140849</c:v>
                </c:pt>
                <c:pt idx="104">
                  <c:v>-5.756917857042429</c:v>
                </c:pt>
                <c:pt idx="105">
                  <c:v>138.1660285690186</c:v>
                </c:pt>
                <c:pt idx="106">
                  <c:v>2412.148582100783</c:v>
                </c:pt>
                <c:pt idx="107">
                  <c:v>6844.975332023459</c:v>
                </c:pt>
                <c:pt idx="108">
                  <c:v>10523.64584267359</c:v>
                </c:pt>
                <c:pt idx="109">
                  <c:v>12532.81017478139</c:v>
                </c:pt>
                <c:pt idx="110">
                  <c:v>12647.94853192225</c:v>
                </c:pt>
                <c:pt idx="111">
                  <c:v>10834.51940695388</c:v>
                </c:pt>
                <c:pt idx="112">
                  <c:v>7247.95958201643</c:v>
                </c:pt>
                <c:pt idx="113">
                  <c:v>2757.56365352333</c:v>
                </c:pt>
                <c:pt idx="114">
                  <c:v>120.8952749978913</c:v>
                </c:pt>
                <c:pt idx="115">
                  <c:v>0.0</c:v>
                </c:pt>
                <c:pt idx="116">
                  <c:v>-5.756917857042429</c:v>
                </c:pt>
                <c:pt idx="117">
                  <c:v>-11.5138357140849</c:v>
                </c:pt>
                <c:pt idx="118">
                  <c:v>-11.5138357140849</c:v>
                </c:pt>
                <c:pt idx="119">
                  <c:v>-11.5138357140849</c:v>
                </c:pt>
                <c:pt idx="120">
                  <c:v>-11.5138357140849</c:v>
                </c:pt>
                <c:pt idx="121">
                  <c:v>-11.5138357140849</c:v>
                </c:pt>
                <c:pt idx="122">
                  <c:v>-11.5138357140849</c:v>
                </c:pt>
                <c:pt idx="123">
                  <c:v>-11.5138357140849</c:v>
                </c:pt>
                <c:pt idx="124">
                  <c:v>-11.5138357140849</c:v>
                </c:pt>
                <c:pt idx="125">
                  <c:v>-11.5138357140849</c:v>
                </c:pt>
                <c:pt idx="126">
                  <c:v>-11.5138357140849</c:v>
                </c:pt>
                <c:pt idx="127">
                  <c:v>-11.5138357140849</c:v>
                </c:pt>
                <c:pt idx="128">
                  <c:v>-5.756917857042429</c:v>
                </c:pt>
                <c:pt idx="129">
                  <c:v>115.1383571408489</c:v>
                </c:pt>
                <c:pt idx="130">
                  <c:v>2561.828446383887</c:v>
                </c:pt>
                <c:pt idx="131">
                  <c:v>7616.402324867151</c:v>
                </c:pt>
                <c:pt idx="132">
                  <c:v>12308.29037835675</c:v>
                </c:pt>
                <c:pt idx="133">
                  <c:v>14967.98642831035</c:v>
                </c:pt>
                <c:pt idx="134">
                  <c:v>14812.54964617021</c:v>
                </c:pt>
                <c:pt idx="135">
                  <c:v>12642.1916140652</c:v>
                </c:pt>
                <c:pt idx="136">
                  <c:v>8560.536853422111</c:v>
                </c:pt>
                <c:pt idx="137">
                  <c:v>3281.443178514193</c:v>
                </c:pt>
                <c:pt idx="138">
                  <c:v>166.950617854231</c:v>
                </c:pt>
                <c:pt idx="139">
                  <c:v>0.0</c:v>
                </c:pt>
                <c:pt idx="140">
                  <c:v>0.0</c:v>
                </c:pt>
                <c:pt idx="141">
                  <c:v>-5.756917857042429</c:v>
                </c:pt>
                <c:pt idx="142">
                  <c:v>-11.5138357140849</c:v>
                </c:pt>
                <c:pt idx="143">
                  <c:v>-11.5138357140849</c:v>
                </c:pt>
                <c:pt idx="144">
                  <c:v>-11.5138357140849</c:v>
                </c:pt>
                <c:pt idx="145">
                  <c:v>-11.5138357140849</c:v>
                </c:pt>
                <c:pt idx="146">
                  <c:v>-11.5138357140849</c:v>
                </c:pt>
                <c:pt idx="147">
                  <c:v>-11.5138357140849</c:v>
                </c:pt>
                <c:pt idx="148">
                  <c:v>-11.5138357140849</c:v>
                </c:pt>
                <c:pt idx="149">
                  <c:v>-11.5138357140849</c:v>
                </c:pt>
                <c:pt idx="150">
                  <c:v>-11.5138357140849</c:v>
                </c:pt>
                <c:pt idx="151">
                  <c:v>-11.5138357140849</c:v>
                </c:pt>
                <c:pt idx="152">
                  <c:v>-5.756917857042429</c:v>
                </c:pt>
                <c:pt idx="153">
                  <c:v>103.624521426764</c:v>
                </c:pt>
                <c:pt idx="154">
                  <c:v>3166.304821373344</c:v>
                </c:pt>
                <c:pt idx="155">
                  <c:v>9458.616039120729</c:v>
                </c:pt>
                <c:pt idx="156">
                  <c:v>14708.92512474344</c:v>
                </c:pt>
                <c:pt idx="157">
                  <c:v>17961.58371397242</c:v>
                </c:pt>
                <c:pt idx="158">
                  <c:v>18566.06008896188</c:v>
                </c:pt>
                <c:pt idx="159">
                  <c:v>16672.03411399492</c:v>
                </c:pt>
                <c:pt idx="160">
                  <c:v>11859.25078550743</c:v>
                </c:pt>
                <c:pt idx="161">
                  <c:v>4778.241821345227</c:v>
                </c:pt>
                <c:pt idx="162">
                  <c:v>270.5751392809939</c:v>
                </c:pt>
                <c:pt idx="163">
                  <c:v>0.0</c:v>
                </c:pt>
                <c:pt idx="164">
                  <c:v>-5.756917857042429</c:v>
                </c:pt>
                <c:pt idx="165">
                  <c:v>-11.5138357140849</c:v>
                </c:pt>
                <c:pt idx="166">
                  <c:v>-11.5138357140849</c:v>
                </c:pt>
                <c:pt idx="167">
                  <c:v>-11.5138357140849</c:v>
                </c:pt>
                <c:pt idx="168">
                  <c:v>-11.5138357140849</c:v>
                </c:pt>
                <c:pt idx="169">
                  <c:v>-11.5138357140849</c:v>
                </c:pt>
                <c:pt idx="170">
                  <c:v>-11.5138357140849</c:v>
                </c:pt>
                <c:pt idx="171">
                  <c:v>-11.5138357140849</c:v>
                </c:pt>
                <c:pt idx="172">
                  <c:v>-11.5138357140849</c:v>
                </c:pt>
                <c:pt idx="173">
                  <c:v>-11.5138357140849</c:v>
                </c:pt>
                <c:pt idx="174">
                  <c:v>-11.5138357140849</c:v>
                </c:pt>
                <c:pt idx="175">
                  <c:v>-11.5138357140849</c:v>
                </c:pt>
                <c:pt idx="176">
                  <c:v>-5.756917857042429</c:v>
                </c:pt>
                <c:pt idx="177">
                  <c:v>103.624521426764</c:v>
                </c:pt>
                <c:pt idx="178">
                  <c:v>3632.615167793781</c:v>
                </c:pt>
                <c:pt idx="179">
                  <c:v>11197.20523194755</c:v>
                </c:pt>
                <c:pt idx="180">
                  <c:v>17362.86425684001</c:v>
                </c:pt>
                <c:pt idx="181">
                  <c:v>21104.8608639176</c:v>
                </c:pt>
                <c:pt idx="182">
                  <c:v>21519.35894962465</c:v>
                </c:pt>
                <c:pt idx="183">
                  <c:v>18882.69057109921</c:v>
                </c:pt>
                <c:pt idx="184">
                  <c:v>13073.96045334339</c:v>
                </c:pt>
                <c:pt idx="185">
                  <c:v>5261.822921336794</c:v>
                </c:pt>
                <c:pt idx="186">
                  <c:v>282.0889749950788</c:v>
                </c:pt>
                <c:pt idx="187">
                  <c:v>0.0</c:v>
                </c:pt>
                <c:pt idx="188">
                  <c:v>0.0</c:v>
                </c:pt>
                <c:pt idx="189">
                  <c:v>-5.756917857042429</c:v>
                </c:pt>
                <c:pt idx="190">
                  <c:v>-11.5138357140849</c:v>
                </c:pt>
                <c:pt idx="191">
                  <c:v>-11.5138357140849</c:v>
                </c:pt>
                <c:pt idx="192">
                  <c:v>-11.5138357140849</c:v>
                </c:pt>
                <c:pt idx="193">
                  <c:v>-11.5138357140849</c:v>
                </c:pt>
                <c:pt idx="194">
                  <c:v>-11.5138357140849</c:v>
                </c:pt>
                <c:pt idx="195">
                  <c:v>-11.5138357140849</c:v>
                </c:pt>
                <c:pt idx="196">
                  <c:v>-11.5138357140849</c:v>
                </c:pt>
                <c:pt idx="197">
                  <c:v>-11.5138357140849</c:v>
                </c:pt>
                <c:pt idx="198">
                  <c:v>-11.5138357140849</c:v>
                </c:pt>
                <c:pt idx="199">
                  <c:v>-11.5138357140849</c:v>
                </c:pt>
                <c:pt idx="200">
                  <c:v>-5.756917857042429</c:v>
                </c:pt>
                <c:pt idx="201">
                  <c:v>97.86760356972152</c:v>
                </c:pt>
                <c:pt idx="202">
                  <c:v>3897.433389217734</c:v>
                </c:pt>
                <c:pt idx="203">
                  <c:v>11957.11838907715</c:v>
                </c:pt>
                <c:pt idx="204">
                  <c:v>19101.45344966682</c:v>
                </c:pt>
                <c:pt idx="205">
                  <c:v>22382.89662818102</c:v>
                </c:pt>
                <c:pt idx="206">
                  <c:v>22682.25635674722</c:v>
                </c:pt>
                <c:pt idx="207">
                  <c:v>19901.66503179572</c:v>
                </c:pt>
                <c:pt idx="208">
                  <c:v>13442.4031961941</c:v>
                </c:pt>
                <c:pt idx="209">
                  <c:v>5319.392099907217</c:v>
                </c:pt>
                <c:pt idx="210">
                  <c:v>282.0889749950788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-11.5138357140849</c:v>
                </c:pt>
                <c:pt idx="221">
                  <c:v>-11.5138357140849</c:v>
                </c:pt>
                <c:pt idx="222">
                  <c:v>-11.5138357140849</c:v>
                </c:pt>
                <c:pt idx="223">
                  <c:v>-11.5138357140849</c:v>
                </c:pt>
                <c:pt idx="224">
                  <c:v>-5.756917857042429</c:v>
                </c:pt>
                <c:pt idx="225">
                  <c:v>92.11068571267896</c:v>
                </c:pt>
                <c:pt idx="226">
                  <c:v>3575.045989223357</c:v>
                </c:pt>
                <c:pt idx="227">
                  <c:v>11899.54921050673</c:v>
                </c:pt>
                <c:pt idx="228">
                  <c:v>18888.44748895626</c:v>
                </c:pt>
                <c:pt idx="229">
                  <c:v>22584.3887531775</c:v>
                </c:pt>
                <c:pt idx="230">
                  <c:v>22791.63779603103</c:v>
                </c:pt>
                <c:pt idx="231">
                  <c:v>19769.25592108375</c:v>
                </c:pt>
                <c:pt idx="232">
                  <c:v>13304.23716762508</c:v>
                </c:pt>
                <c:pt idx="233">
                  <c:v>5204.253742766366</c:v>
                </c:pt>
                <c:pt idx="234">
                  <c:v>276.3320571380373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0.0</c:v>
                </c:pt>
                <c:pt idx="241">
                  <c:v>0.0</c:v>
                </c:pt>
                <c:pt idx="242">
                  <c:v>0.0</c:v>
                </c:pt>
                <c:pt idx="243">
                  <c:v>0.0</c:v>
                </c:pt>
                <c:pt idx="244">
                  <c:v>0.0</c:v>
                </c:pt>
                <c:pt idx="245">
                  <c:v>0.0</c:v>
                </c:pt>
                <c:pt idx="246">
                  <c:v>0.0</c:v>
                </c:pt>
                <c:pt idx="247">
                  <c:v>0.0</c:v>
                </c:pt>
                <c:pt idx="248">
                  <c:v>0.0</c:v>
                </c:pt>
                <c:pt idx="249">
                  <c:v>69.08301428450933</c:v>
                </c:pt>
                <c:pt idx="250">
                  <c:v>3062.680299946579</c:v>
                </c:pt>
                <c:pt idx="251">
                  <c:v>10592.7288569581</c:v>
                </c:pt>
                <c:pt idx="252">
                  <c:v>16977.15076041815</c:v>
                </c:pt>
                <c:pt idx="253">
                  <c:v>20172.24017107672</c:v>
                </c:pt>
                <c:pt idx="254">
                  <c:v>20160.72633536264</c:v>
                </c:pt>
                <c:pt idx="255">
                  <c:v>17299.53816041254</c:v>
                </c:pt>
                <c:pt idx="256">
                  <c:v>11548.37722122714</c:v>
                </c:pt>
                <c:pt idx="257">
                  <c:v>4311.93147492479</c:v>
                </c:pt>
                <c:pt idx="258">
                  <c:v>230.2767142816977</c:v>
                </c:pt>
                <c:pt idx="259">
                  <c:v>-5.756917857042429</c:v>
                </c:pt>
                <c:pt idx="260">
                  <c:v>0.0</c:v>
                </c:pt>
                <c:pt idx="261">
                  <c:v>-5.756917857042429</c:v>
                </c:pt>
                <c:pt idx="262">
                  <c:v>-11.5138357140849</c:v>
                </c:pt>
                <c:pt idx="263">
                  <c:v>-11.5138357140849</c:v>
                </c:pt>
                <c:pt idx="264">
                  <c:v>-11.5138357140849</c:v>
                </c:pt>
                <c:pt idx="265">
                  <c:v>-11.5138357140849</c:v>
                </c:pt>
                <c:pt idx="266">
                  <c:v>-11.5138357140849</c:v>
                </c:pt>
                <c:pt idx="267">
                  <c:v>-11.5138357140849</c:v>
                </c:pt>
                <c:pt idx="268">
                  <c:v>-11.5138357140849</c:v>
                </c:pt>
                <c:pt idx="269">
                  <c:v>-11.5138357140849</c:v>
                </c:pt>
                <c:pt idx="270">
                  <c:v>-11.5138357140849</c:v>
                </c:pt>
                <c:pt idx="271">
                  <c:v>-11.5138357140849</c:v>
                </c:pt>
                <c:pt idx="272">
                  <c:v>-11.5138357140849</c:v>
                </c:pt>
                <c:pt idx="273">
                  <c:v>5.756917857042429</c:v>
                </c:pt>
                <c:pt idx="274">
                  <c:v>2014.921249964855</c:v>
                </c:pt>
                <c:pt idx="275">
                  <c:v>7219.174992731218</c:v>
                </c:pt>
                <c:pt idx="276">
                  <c:v>11778.65393550884</c:v>
                </c:pt>
                <c:pt idx="277">
                  <c:v>14144.74717475328</c:v>
                </c:pt>
                <c:pt idx="278">
                  <c:v>14317.45471046455</c:v>
                </c:pt>
                <c:pt idx="279">
                  <c:v>12509.78250335323</c:v>
                </c:pt>
                <c:pt idx="280">
                  <c:v>8312.989385569283</c:v>
                </c:pt>
                <c:pt idx="281">
                  <c:v>3269.929342800108</c:v>
                </c:pt>
                <c:pt idx="282">
                  <c:v>253.3043857098673</c:v>
                </c:pt>
                <c:pt idx="283">
                  <c:v>-5.756917857042429</c:v>
                </c:pt>
                <c:pt idx="284">
                  <c:v>-11.5138357140849</c:v>
                </c:pt>
                <c:pt idx="285">
                  <c:v>-11.5138357140849</c:v>
                </c:pt>
                <c:pt idx="286">
                  <c:v>-11.5138357140849</c:v>
                </c:pt>
                <c:pt idx="287">
                  <c:v>-11.5138357140849</c:v>
                </c:pt>
                <c:pt idx="288">
                  <c:v>-11.5138357140849</c:v>
                </c:pt>
                <c:pt idx="289">
                  <c:v>-11.5138357140849</c:v>
                </c:pt>
                <c:pt idx="290">
                  <c:v>-11.5138357140849</c:v>
                </c:pt>
                <c:pt idx="291">
                  <c:v>-11.5138357140849</c:v>
                </c:pt>
                <c:pt idx="292">
                  <c:v>-11.5138357140849</c:v>
                </c:pt>
                <c:pt idx="293">
                  <c:v>-11.5138357140849</c:v>
                </c:pt>
                <c:pt idx="294">
                  <c:v>-11.5138357140849</c:v>
                </c:pt>
                <c:pt idx="295">
                  <c:v>-11.5138357140849</c:v>
                </c:pt>
                <c:pt idx="296">
                  <c:v>-5.756917857042429</c:v>
                </c:pt>
                <c:pt idx="297">
                  <c:v>23.02767142816977</c:v>
                </c:pt>
                <c:pt idx="298">
                  <c:v>2112.788853534577</c:v>
                </c:pt>
                <c:pt idx="299">
                  <c:v>6775.892317738952</c:v>
                </c:pt>
                <c:pt idx="300">
                  <c:v>11249.01749266093</c:v>
                </c:pt>
                <c:pt idx="301">
                  <c:v>13563.298471192</c:v>
                </c:pt>
                <c:pt idx="302">
                  <c:v>12964.57901405958</c:v>
                </c:pt>
                <c:pt idx="303">
                  <c:v>10322.1537176771</c:v>
                </c:pt>
                <c:pt idx="304">
                  <c:v>6441.991082030489</c:v>
                </c:pt>
                <c:pt idx="305">
                  <c:v>2256.711799960637</c:v>
                </c:pt>
                <c:pt idx="306">
                  <c:v>46.05534285633954</c:v>
                </c:pt>
                <c:pt idx="307">
                  <c:v>0.0</c:v>
                </c:pt>
                <c:pt idx="308">
                  <c:v>-5.756917857042429</c:v>
                </c:pt>
                <c:pt idx="309">
                  <c:v>-11.5138357140849</c:v>
                </c:pt>
                <c:pt idx="310">
                  <c:v>-11.5138357140849</c:v>
                </c:pt>
                <c:pt idx="311">
                  <c:v>-11.5138357140849</c:v>
                </c:pt>
                <c:pt idx="312">
                  <c:v>-11.5138357140849</c:v>
                </c:pt>
                <c:pt idx="313">
                  <c:v>-11.5138357140849</c:v>
                </c:pt>
                <c:pt idx="314">
                  <c:v>-11.5138357140849</c:v>
                </c:pt>
                <c:pt idx="315">
                  <c:v>-11.5138357140849</c:v>
                </c:pt>
                <c:pt idx="316">
                  <c:v>-11.5138357140849</c:v>
                </c:pt>
                <c:pt idx="317">
                  <c:v>-11.5138357140849</c:v>
                </c:pt>
                <c:pt idx="318">
                  <c:v>-11.5138357140849</c:v>
                </c:pt>
                <c:pt idx="319">
                  <c:v>-11.5138357140849</c:v>
                </c:pt>
                <c:pt idx="320">
                  <c:v>-5.756917857042429</c:v>
                </c:pt>
                <c:pt idx="321">
                  <c:v>63.32609642746684</c:v>
                </c:pt>
                <c:pt idx="322">
                  <c:v>1565.881657115545</c:v>
                </c:pt>
                <c:pt idx="323">
                  <c:v>6326.85272488965</c:v>
                </c:pt>
                <c:pt idx="324">
                  <c:v>11145.39297123417</c:v>
                </c:pt>
                <c:pt idx="325">
                  <c:v>14225.34402475188</c:v>
                </c:pt>
                <c:pt idx="326">
                  <c:v>15958.17629972165</c:v>
                </c:pt>
                <c:pt idx="327">
                  <c:v>14449.86382117653</c:v>
                </c:pt>
                <c:pt idx="328">
                  <c:v>9740.705014115812</c:v>
                </c:pt>
                <c:pt idx="329">
                  <c:v>3862.89188207548</c:v>
                </c:pt>
                <c:pt idx="330">
                  <c:v>230.2767142816977</c:v>
                </c:pt>
                <c:pt idx="331">
                  <c:v>-5.756917857042429</c:v>
                </c:pt>
                <c:pt idx="332">
                  <c:v>-11.5138357140849</c:v>
                </c:pt>
                <c:pt idx="333">
                  <c:v>-11.5138357140849</c:v>
                </c:pt>
                <c:pt idx="334">
                  <c:v>-11.5138357140849</c:v>
                </c:pt>
                <c:pt idx="335">
                  <c:v>-11.5138357140849</c:v>
                </c:pt>
                <c:pt idx="336">
                  <c:v>-11.5138357140849</c:v>
                </c:pt>
                <c:pt idx="337">
                  <c:v>-11.5138357140849</c:v>
                </c:pt>
                <c:pt idx="338">
                  <c:v>-11.5138357140849</c:v>
                </c:pt>
                <c:pt idx="339">
                  <c:v>-11.5138357140849</c:v>
                </c:pt>
                <c:pt idx="340">
                  <c:v>-11.5138357140849</c:v>
                </c:pt>
                <c:pt idx="341">
                  <c:v>-11.5138357140849</c:v>
                </c:pt>
                <c:pt idx="342">
                  <c:v>-11.5138357140849</c:v>
                </c:pt>
                <c:pt idx="343">
                  <c:v>-11.5138357140849</c:v>
                </c:pt>
                <c:pt idx="344">
                  <c:v>-5.756917857042429</c:v>
                </c:pt>
                <c:pt idx="345">
                  <c:v>63.32609642746684</c:v>
                </c:pt>
                <c:pt idx="346">
                  <c:v>2809.375914236712</c:v>
                </c:pt>
                <c:pt idx="347">
                  <c:v>9850.08645339962</c:v>
                </c:pt>
                <c:pt idx="348">
                  <c:v>16269.04986400195</c:v>
                </c:pt>
                <c:pt idx="349">
                  <c:v>19170.53646395133</c:v>
                </c:pt>
                <c:pt idx="350">
                  <c:v>20431.30147464363</c:v>
                </c:pt>
                <c:pt idx="351">
                  <c:v>17898.25761754495</c:v>
                </c:pt>
                <c:pt idx="352">
                  <c:v>12037.71523907575</c:v>
                </c:pt>
                <c:pt idx="353">
                  <c:v>4547.96510706353</c:v>
                </c:pt>
                <c:pt idx="354">
                  <c:v>213.0059607105704</c:v>
                </c:pt>
                <c:pt idx="355">
                  <c:v>0.0</c:v>
                </c:pt>
                <c:pt idx="356">
                  <c:v>0.0</c:v>
                </c:pt>
                <c:pt idx="357">
                  <c:v>-5.756917857042429</c:v>
                </c:pt>
                <c:pt idx="358">
                  <c:v>-11.5138357140849</c:v>
                </c:pt>
                <c:pt idx="359">
                  <c:v>-11.5138357140849</c:v>
                </c:pt>
                <c:pt idx="360">
                  <c:v>-11.5138357140849</c:v>
                </c:pt>
                <c:pt idx="361">
                  <c:v>-11.5138357140849</c:v>
                </c:pt>
                <c:pt idx="362">
                  <c:v>-11.5138357140849</c:v>
                </c:pt>
                <c:pt idx="363">
                  <c:v>-11.5138357140849</c:v>
                </c:pt>
                <c:pt idx="364">
                  <c:v>-11.5138357140849</c:v>
                </c:pt>
                <c:pt idx="365">
                  <c:v>-11.5138357140849</c:v>
                </c:pt>
                <c:pt idx="366">
                  <c:v>-11.5138357140849</c:v>
                </c:pt>
                <c:pt idx="367">
                  <c:v>-11.5138357140849</c:v>
                </c:pt>
                <c:pt idx="368">
                  <c:v>-5.756917857042429</c:v>
                </c:pt>
                <c:pt idx="369">
                  <c:v>51.81226071338197</c:v>
                </c:pt>
                <c:pt idx="370">
                  <c:v>3275.686260657149</c:v>
                </c:pt>
                <c:pt idx="371">
                  <c:v>10851.790160525</c:v>
                </c:pt>
                <c:pt idx="372">
                  <c:v>17121.07370684422</c:v>
                </c:pt>
                <c:pt idx="373">
                  <c:v>20632.79359964011</c:v>
                </c:pt>
                <c:pt idx="374">
                  <c:v>21122.13161748869</c:v>
                </c:pt>
                <c:pt idx="375">
                  <c:v>18186.10351039705</c:v>
                </c:pt>
                <c:pt idx="376">
                  <c:v>12101.04133550321</c:v>
                </c:pt>
                <c:pt idx="377">
                  <c:v>4628.561957062124</c:v>
                </c:pt>
                <c:pt idx="378">
                  <c:v>224.5197964246553</c:v>
                </c:pt>
                <c:pt idx="379">
                  <c:v>-5.756917857042429</c:v>
                </c:pt>
                <c:pt idx="380">
                  <c:v>0.0</c:v>
                </c:pt>
                <c:pt idx="381">
                  <c:v>-5.756917857042429</c:v>
                </c:pt>
                <c:pt idx="382">
                  <c:v>-11.5138357140849</c:v>
                </c:pt>
                <c:pt idx="383">
                  <c:v>-11.5138357140849</c:v>
                </c:pt>
                <c:pt idx="384">
                  <c:v>-11.5138357140849</c:v>
                </c:pt>
                <c:pt idx="385">
                  <c:v>-11.5138357140849</c:v>
                </c:pt>
                <c:pt idx="386">
                  <c:v>-11.5138357140849</c:v>
                </c:pt>
                <c:pt idx="387">
                  <c:v>-11.5138357140849</c:v>
                </c:pt>
                <c:pt idx="388">
                  <c:v>-11.5138357140849</c:v>
                </c:pt>
                <c:pt idx="389">
                  <c:v>-11.5138357140849</c:v>
                </c:pt>
                <c:pt idx="390">
                  <c:v>-11.5138357140849</c:v>
                </c:pt>
                <c:pt idx="391">
                  <c:v>-11.5138357140849</c:v>
                </c:pt>
                <c:pt idx="392">
                  <c:v>-5.756917857042429</c:v>
                </c:pt>
                <c:pt idx="393">
                  <c:v>40.2984249992971</c:v>
                </c:pt>
                <c:pt idx="394">
                  <c:v>2970.5696142339</c:v>
                </c:pt>
                <c:pt idx="395">
                  <c:v>9239.853160553104</c:v>
                </c:pt>
                <c:pt idx="396">
                  <c:v>14628.32827474485</c:v>
                </c:pt>
                <c:pt idx="397">
                  <c:v>17046.23377470268</c:v>
                </c:pt>
                <c:pt idx="398">
                  <c:v>16672.03411399492</c:v>
                </c:pt>
                <c:pt idx="399">
                  <c:v>13102.7450426286</c:v>
                </c:pt>
                <c:pt idx="400">
                  <c:v>7230.68882844531</c:v>
                </c:pt>
                <c:pt idx="401">
                  <c:v>2043.705839250067</c:v>
                </c:pt>
                <c:pt idx="402">
                  <c:v>97.86760356972152</c:v>
                </c:pt>
                <c:pt idx="403">
                  <c:v>0.0</c:v>
                </c:pt>
                <c:pt idx="404">
                  <c:v>0.0</c:v>
                </c:pt>
                <c:pt idx="405">
                  <c:v>-5.756917857042429</c:v>
                </c:pt>
                <c:pt idx="406">
                  <c:v>-11.5138357140849</c:v>
                </c:pt>
                <c:pt idx="407">
                  <c:v>-11.5138357140849</c:v>
                </c:pt>
                <c:pt idx="408">
                  <c:v>-11.5138357140849</c:v>
                </c:pt>
                <c:pt idx="409">
                  <c:v>-11.5138357140849</c:v>
                </c:pt>
                <c:pt idx="410">
                  <c:v>-11.5138357140849</c:v>
                </c:pt>
                <c:pt idx="411">
                  <c:v>-11.5138357140849</c:v>
                </c:pt>
                <c:pt idx="412">
                  <c:v>-11.5138357140849</c:v>
                </c:pt>
                <c:pt idx="413">
                  <c:v>-11.5138357140849</c:v>
                </c:pt>
                <c:pt idx="414">
                  <c:v>-11.5138357140849</c:v>
                </c:pt>
                <c:pt idx="415">
                  <c:v>-11.5138357140849</c:v>
                </c:pt>
                <c:pt idx="416">
                  <c:v>-11.5138357140849</c:v>
                </c:pt>
                <c:pt idx="417">
                  <c:v>23.02767142816977</c:v>
                </c:pt>
                <c:pt idx="418">
                  <c:v>1289.549599977507</c:v>
                </c:pt>
                <c:pt idx="419">
                  <c:v>5411.502785619896</c:v>
                </c:pt>
                <c:pt idx="420">
                  <c:v>10195.50152482217</c:v>
                </c:pt>
                <c:pt idx="421">
                  <c:v>13471.18778547932</c:v>
                </c:pt>
                <c:pt idx="422">
                  <c:v>13989.31039261314</c:v>
                </c:pt>
                <c:pt idx="423">
                  <c:v>11985.90297836237</c:v>
                </c:pt>
                <c:pt idx="424">
                  <c:v>7345.827185586158</c:v>
                </c:pt>
                <c:pt idx="425">
                  <c:v>2676.966803524735</c:v>
                </c:pt>
                <c:pt idx="426">
                  <c:v>97.86760356972152</c:v>
                </c:pt>
                <c:pt idx="427">
                  <c:v>0.0</c:v>
                </c:pt>
                <c:pt idx="428">
                  <c:v>-11.5138357140849</c:v>
                </c:pt>
                <c:pt idx="429">
                  <c:v>-5.756917857042429</c:v>
                </c:pt>
                <c:pt idx="430">
                  <c:v>-11.5138357140849</c:v>
                </c:pt>
                <c:pt idx="431">
                  <c:v>-11.5138357140849</c:v>
                </c:pt>
                <c:pt idx="432">
                  <c:v>-11.5138357140849</c:v>
                </c:pt>
                <c:pt idx="433">
                  <c:v>-11.5138357140849</c:v>
                </c:pt>
                <c:pt idx="434">
                  <c:v>-11.5138357140849</c:v>
                </c:pt>
                <c:pt idx="435">
                  <c:v>-11.5138357140849</c:v>
                </c:pt>
                <c:pt idx="436">
                  <c:v>-11.5138357140849</c:v>
                </c:pt>
                <c:pt idx="437">
                  <c:v>-11.5138357140849</c:v>
                </c:pt>
                <c:pt idx="438">
                  <c:v>-11.5138357140849</c:v>
                </c:pt>
                <c:pt idx="439">
                  <c:v>-11.5138357140849</c:v>
                </c:pt>
                <c:pt idx="440">
                  <c:v>-11.5138357140849</c:v>
                </c:pt>
                <c:pt idx="441">
                  <c:v>-5.756917857042429</c:v>
                </c:pt>
                <c:pt idx="442">
                  <c:v>247.5474678528251</c:v>
                </c:pt>
                <c:pt idx="443">
                  <c:v>2014.921249964855</c:v>
                </c:pt>
                <c:pt idx="444">
                  <c:v>4317.688392781832</c:v>
                </c:pt>
                <c:pt idx="445">
                  <c:v>5774.18861061357</c:v>
                </c:pt>
                <c:pt idx="446">
                  <c:v>6148.38827132133</c:v>
                </c:pt>
                <c:pt idx="447">
                  <c:v>5330.905935621302</c:v>
                </c:pt>
                <c:pt idx="448">
                  <c:v>3701.698182078291</c:v>
                </c:pt>
                <c:pt idx="449">
                  <c:v>1347.118778547931</c:v>
                </c:pt>
                <c:pt idx="450">
                  <c:v>34.54150714225464</c:v>
                </c:pt>
                <c:pt idx="451">
                  <c:v>-11.5138357140849</c:v>
                </c:pt>
                <c:pt idx="452">
                  <c:v>-11.5138357140849</c:v>
                </c:pt>
                <c:pt idx="453">
                  <c:v>-11.5138357140849</c:v>
                </c:pt>
                <c:pt idx="454">
                  <c:v>-11.5138357140849</c:v>
                </c:pt>
                <c:pt idx="455">
                  <c:v>-11.5138357140849</c:v>
                </c:pt>
                <c:pt idx="456">
                  <c:v>-11.5138357140849</c:v>
                </c:pt>
                <c:pt idx="457">
                  <c:v>-11.5138357140849</c:v>
                </c:pt>
                <c:pt idx="458">
                  <c:v>-11.5138357140849</c:v>
                </c:pt>
                <c:pt idx="459">
                  <c:v>-11.5138357140849</c:v>
                </c:pt>
                <c:pt idx="460">
                  <c:v>-11.5138357140849</c:v>
                </c:pt>
                <c:pt idx="461">
                  <c:v>-11.5138357140849</c:v>
                </c:pt>
                <c:pt idx="462">
                  <c:v>-11.5138357140849</c:v>
                </c:pt>
                <c:pt idx="463">
                  <c:v>-11.5138357140849</c:v>
                </c:pt>
                <c:pt idx="464">
                  <c:v>-11.5138357140849</c:v>
                </c:pt>
                <c:pt idx="465">
                  <c:v>-5.756917857042429</c:v>
                </c:pt>
                <c:pt idx="466">
                  <c:v>921.106857126791</c:v>
                </c:pt>
                <c:pt idx="467">
                  <c:v>5204.253742766366</c:v>
                </c:pt>
                <c:pt idx="468">
                  <c:v>10005.52323553977</c:v>
                </c:pt>
                <c:pt idx="469">
                  <c:v>13096.98812477155</c:v>
                </c:pt>
                <c:pt idx="470">
                  <c:v>14138.99025689624</c:v>
                </c:pt>
                <c:pt idx="471">
                  <c:v>12613.40702477999</c:v>
                </c:pt>
                <c:pt idx="472">
                  <c:v>9032.604117699593</c:v>
                </c:pt>
                <c:pt idx="473">
                  <c:v>3793.80886779097</c:v>
                </c:pt>
                <c:pt idx="474">
                  <c:v>253.3043857098673</c:v>
                </c:pt>
                <c:pt idx="475">
                  <c:v>0.0</c:v>
                </c:pt>
                <c:pt idx="476">
                  <c:v>-5.756917857042429</c:v>
                </c:pt>
                <c:pt idx="477">
                  <c:v>-11.5138357140849</c:v>
                </c:pt>
                <c:pt idx="478">
                  <c:v>-11.5138357140849</c:v>
                </c:pt>
                <c:pt idx="479">
                  <c:v>-11.5138357140849</c:v>
                </c:pt>
                <c:pt idx="480">
                  <c:v>-11.5138357140849</c:v>
                </c:pt>
                <c:pt idx="481">
                  <c:v>-11.5138357140849</c:v>
                </c:pt>
                <c:pt idx="482">
                  <c:v>-11.5138357140849</c:v>
                </c:pt>
                <c:pt idx="483">
                  <c:v>-11.5138357140849</c:v>
                </c:pt>
                <c:pt idx="484">
                  <c:v>-11.5138357140849</c:v>
                </c:pt>
                <c:pt idx="485">
                  <c:v>-11.5138357140849</c:v>
                </c:pt>
                <c:pt idx="486">
                  <c:v>-11.5138357140849</c:v>
                </c:pt>
                <c:pt idx="487">
                  <c:v>-11.5138357140849</c:v>
                </c:pt>
                <c:pt idx="488">
                  <c:v>-11.5138357140849</c:v>
                </c:pt>
                <c:pt idx="489">
                  <c:v>0.0</c:v>
                </c:pt>
                <c:pt idx="490">
                  <c:v>1283.792682120465</c:v>
                </c:pt>
                <c:pt idx="491">
                  <c:v>5089.11538562552</c:v>
                </c:pt>
                <c:pt idx="492">
                  <c:v>8692.945964134087</c:v>
                </c:pt>
                <c:pt idx="493">
                  <c:v>10840.27632481092</c:v>
                </c:pt>
                <c:pt idx="494">
                  <c:v>11369.91276765883</c:v>
                </c:pt>
                <c:pt idx="495">
                  <c:v>9769.489603401005</c:v>
                </c:pt>
                <c:pt idx="496">
                  <c:v>6361.3942320319</c:v>
                </c:pt>
                <c:pt idx="497">
                  <c:v>2262.46871781768</c:v>
                </c:pt>
                <c:pt idx="498">
                  <c:v>109.3814392838064</c:v>
                </c:pt>
                <c:pt idx="499">
                  <c:v>0.0</c:v>
                </c:pt>
                <c:pt idx="500">
                  <c:v>-11.5138357140849</c:v>
                </c:pt>
                <c:pt idx="501">
                  <c:v>-11.5138357140849</c:v>
                </c:pt>
                <c:pt idx="502">
                  <c:v>-11.5138357140849</c:v>
                </c:pt>
                <c:pt idx="503">
                  <c:v>-11.5138357140849</c:v>
                </c:pt>
                <c:pt idx="504">
                  <c:v>-11.5138357140849</c:v>
                </c:pt>
                <c:pt idx="505">
                  <c:v>-11.5138357140849</c:v>
                </c:pt>
                <c:pt idx="506">
                  <c:v>-11.5138357140849</c:v>
                </c:pt>
                <c:pt idx="507">
                  <c:v>-11.5138357140849</c:v>
                </c:pt>
                <c:pt idx="508">
                  <c:v>-11.5138357140849</c:v>
                </c:pt>
                <c:pt idx="509">
                  <c:v>-11.5138357140849</c:v>
                </c:pt>
                <c:pt idx="510">
                  <c:v>-11.5138357140849</c:v>
                </c:pt>
                <c:pt idx="511">
                  <c:v>-11.5138357140849</c:v>
                </c:pt>
                <c:pt idx="512">
                  <c:v>-11.5138357140849</c:v>
                </c:pt>
                <c:pt idx="513">
                  <c:v>0.0</c:v>
                </c:pt>
                <c:pt idx="514">
                  <c:v>1139.869735694403</c:v>
                </c:pt>
                <c:pt idx="515">
                  <c:v>4035.599417786752</c:v>
                </c:pt>
                <c:pt idx="516">
                  <c:v>7224.931910588266</c:v>
                </c:pt>
                <c:pt idx="517">
                  <c:v>9596.782067689751</c:v>
                </c:pt>
                <c:pt idx="518">
                  <c:v>10126.41851053766</c:v>
                </c:pt>
                <c:pt idx="519">
                  <c:v>8497.21075699465</c:v>
                </c:pt>
                <c:pt idx="520">
                  <c:v>5676.32100704385</c:v>
                </c:pt>
                <c:pt idx="521">
                  <c:v>2297.010224959934</c:v>
                </c:pt>
                <c:pt idx="522">
                  <c:v>155.4367821401459</c:v>
                </c:pt>
                <c:pt idx="523">
                  <c:v>0.0</c:v>
                </c:pt>
                <c:pt idx="524">
                  <c:v>0.0</c:v>
                </c:pt>
                <c:pt idx="525">
                  <c:v>-5.756917857042429</c:v>
                </c:pt>
                <c:pt idx="526">
                  <c:v>-11.5138357140849</c:v>
                </c:pt>
                <c:pt idx="527">
                  <c:v>-11.5138357140849</c:v>
                </c:pt>
                <c:pt idx="528">
                  <c:v>-11.5138357140849</c:v>
                </c:pt>
                <c:pt idx="529">
                  <c:v>-11.5138357140849</c:v>
                </c:pt>
                <c:pt idx="530">
                  <c:v>-11.5138357140849</c:v>
                </c:pt>
                <c:pt idx="531">
                  <c:v>-11.5138357140849</c:v>
                </c:pt>
                <c:pt idx="532">
                  <c:v>-11.5138357140849</c:v>
                </c:pt>
                <c:pt idx="533">
                  <c:v>-11.5138357140849</c:v>
                </c:pt>
                <c:pt idx="534">
                  <c:v>-11.5138357140849</c:v>
                </c:pt>
                <c:pt idx="535">
                  <c:v>-11.5138357140849</c:v>
                </c:pt>
                <c:pt idx="536">
                  <c:v>-11.5138357140849</c:v>
                </c:pt>
                <c:pt idx="537">
                  <c:v>11.5138357140849</c:v>
                </c:pt>
                <c:pt idx="538">
                  <c:v>1312.577271405677</c:v>
                </c:pt>
                <c:pt idx="539">
                  <c:v>6257.769710605136</c:v>
                </c:pt>
                <c:pt idx="540">
                  <c:v>11479.29420694263</c:v>
                </c:pt>
                <c:pt idx="541">
                  <c:v>14559.24526046034</c:v>
                </c:pt>
                <c:pt idx="542">
                  <c:v>14944.95875688218</c:v>
                </c:pt>
                <c:pt idx="543">
                  <c:v>12786.11456049127</c:v>
                </c:pt>
                <c:pt idx="544">
                  <c:v>7938.78972486153</c:v>
                </c:pt>
                <c:pt idx="545">
                  <c:v>3005.111121376155</c:v>
                </c:pt>
                <c:pt idx="546">
                  <c:v>189.9782892824007</c:v>
                </c:pt>
                <c:pt idx="547">
                  <c:v>-5.756917857042429</c:v>
                </c:pt>
                <c:pt idx="548">
                  <c:v>0.0</c:v>
                </c:pt>
                <c:pt idx="549">
                  <c:v>-5.756917857042429</c:v>
                </c:pt>
                <c:pt idx="550">
                  <c:v>-11.5138357140849</c:v>
                </c:pt>
                <c:pt idx="551">
                  <c:v>-11.5138357140849</c:v>
                </c:pt>
                <c:pt idx="552">
                  <c:v>-11.5138357140849</c:v>
                </c:pt>
                <c:pt idx="553">
                  <c:v>-11.5138357140849</c:v>
                </c:pt>
                <c:pt idx="554">
                  <c:v>-11.5138357140849</c:v>
                </c:pt>
                <c:pt idx="555">
                  <c:v>-11.5138357140849</c:v>
                </c:pt>
                <c:pt idx="556">
                  <c:v>-11.5138357140849</c:v>
                </c:pt>
                <c:pt idx="557">
                  <c:v>-11.5138357140849</c:v>
                </c:pt>
                <c:pt idx="558">
                  <c:v>-11.5138357140849</c:v>
                </c:pt>
                <c:pt idx="559">
                  <c:v>-11.5138357140849</c:v>
                </c:pt>
                <c:pt idx="560">
                  <c:v>-11.5138357140849</c:v>
                </c:pt>
                <c:pt idx="561">
                  <c:v>5.756917857042429</c:v>
                </c:pt>
                <c:pt idx="562">
                  <c:v>575.6917857042442</c:v>
                </c:pt>
                <c:pt idx="563">
                  <c:v>2009.164332107812</c:v>
                </c:pt>
                <c:pt idx="564">
                  <c:v>3131.76331423109</c:v>
                </c:pt>
                <c:pt idx="565">
                  <c:v>3160.547903516301</c:v>
                </c:pt>
                <c:pt idx="566">
                  <c:v>2930.271189234604</c:v>
                </c:pt>
                <c:pt idx="567">
                  <c:v>2544.55769281276</c:v>
                </c:pt>
                <c:pt idx="568">
                  <c:v>1911.296728538091</c:v>
                </c:pt>
                <c:pt idx="569">
                  <c:v>575.6917857042442</c:v>
                </c:pt>
                <c:pt idx="570">
                  <c:v>23.02767142816977</c:v>
                </c:pt>
                <c:pt idx="571">
                  <c:v>0.0</c:v>
                </c:pt>
                <c:pt idx="572">
                  <c:v>-5.756917857042429</c:v>
                </c:pt>
                <c:pt idx="573">
                  <c:v>-11.5138357140849</c:v>
                </c:pt>
                <c:pt idx="574">
                  <c:v>-11.5138357140849</c:v>
                </c:pt>
                <c:pt idx="575">
                  <c:v>-11.5138357140849</c:v>
                </c:pt>
                <c:pt idx="576">
                  <c:v>-11.5138357140849</c:v>
                </c:pt>
                <c:pt idx="577">
                  <c:v>-11.5138357140849</c:v>
                </c:pt>
                <c:pt idx="578">
                  <c:v>-11.5138357140849</c:v>
                </c:pt>
                <c:pt idx="579">
                  <c:v>-11.5138357140849</c:v>
                </c:pt>
                <c:pt idx="580">
                  <c:v>-11.5138357140849</c:v>
                </c:pt>
                <c:pt idx="581">
                  <c:v>-11.5138357140849</c:v>
                </c:pt>
                <c:pt idx="582">
                  <c:v>-11.5138357140849</c:v>
                </c:pt>
                <c:pt idx="583">
                  <c:v>-11.5138357140849</c:v>
                </c:pt>
                <c:pt idx="584">
                  <c:v>-11.5138357140849</c:v>
                </c:pt>
                <c:pt idx="585">
                  <c:v>-5.756917857042429</c:v>
                </c:pt>
                <c:pt idx="586">
                  <c:v>385.7134964218437</c:v>
                </c:pt>
                <c:pt idx="587">
                  <c:v>3396.581535655041</c:v>
                </c:pt>
                <c:pt idx="588">
                  <c:v>7317.042596300945</c:v>
                </c:pt>
                <c:pt idx="589">
                  <c:v>9556.483642690453</c:v>
                </c:pt>
                <c:pt idx="590">
                  <c:v>9280.151585552417</c:v>
                </c:pt>
                <c:pt idx="591">
                  <c:v>7495.50704986926</c:v>
                </c:pt>
                <c:pt idx="592">
                  <c:v>4392.528324923384</c:v>
                </c:pt>
                <c:pt idx="593">
                  <c:v>1560.124739258502</c:v>
                </c:pt>
                <c:pt idx="594">
                  <c:v>97.86760356972152</c:v>
                </c:pt>
                <c:pt idx="595">
                  <c:v>0.0</c:v>
                </c:pt>
                <c:pt idx="596">
                  <c:v>-5.756917857042429</c:v>
                </c:pt>
                <c:pt idx="597">
                  <c:v>-11.5138357140849</c:v>
                </c:pt>
                <c:pt idx="598">
                  <c:v>-11.5138357140849</c:v>
                </c:pt>
                <c:pt idx="599">
                  <c:v>-11.5138357140849</c:v>
                </c:pt>
                <c:pt idx="600">
                  <c:v>-11.5138357140849</c:v>
                </c:pt>
                <c:pt idx="601">
                  <c:v>-11.5138357140849</c:v>
                </c:pt>
                <c:pt idx="602">
                  <c:v>-11.5138357140849</c:v>
                </c:pt>
                <c:pt idx="603">
                  <c:v>-11.5138357140849</c:v>
                </c:pt>
                <c:pt idx="604">
                  <c:v>-11.5138357140849</c:v>
                </c:pt>
                <c:pt idx="605">
                  <c:v>-11.5138357140849</c:v>
                </c:pt>
                <c:pt idx="606">
                  <c:v>-11.5138357140849</c:v>
                </c:pt>
                <c:pt idx="607">
                  <c:v>-11.5138357140849</c:v>
                </c:pt>
                <c:pt idx="608">
                  <c:v>-11.5138357140849</c:v>
                </c:pt>
                <c:pt idx="609">
                  <c:v>-5.756917857042429</c:v>
                </c:pt>
                <c:pt idx="610">
                  <c:v>1007.460624982427</c:v>
                </c:pt>
                <c:pt idx="611">
                  <c:v>5054.573878483265</c:v>
                </c:pt>
                <c:pt idx="612">
                  <c:v>9567.99747840454</c:v>
                </c:pt>
                <c:pt idx="613">
                  <c:v>12296.77654264266</c:v>
                </c:pt>
                <c:pt idx="614">
                  <c:v>12791.87147834831</c:v>
                </c:pt>
                <c:pt idx="615">
                  <c:v>11818.95236050813</c:v>
                </c:pt>
                <c:pt idx="616">
                  <c:v>8975.03493912917</c:v>
                </c:pt>
                <c:pt idx="617">
                  <c:v>3718.968935649418</c:v>
                </c:pt>
                <c:pt idx="618">
                  <c:v>236.0336321387401</c:v>
                </c:pt>
                <c:pt idx="619">
                  <c:v>-5.756917857042429</c:v>
                </c:pt>
                <c:pt idx="620">
                  <c:v>-11.5138357140849</c:v>
                </c:pt>
                <c:pt idx="621">
                  <c:v>-11.5138357140849</c:v>
                </c:pt>
                <c:pt idx="622">
                  <c:v>-11.5138357140849</c:v>
                </c:pt>
                <c:pt idx="623">
                  <c:v>-11.5138357140849</c:v>
                </c:pt>
                <c:pt idx="624">
                  <c:v>-11.5138357140849</c:v>
                </c:pt>
                <c:pt idx="625">
                  <c:v>-11.5138357140849</c:v>
                </c:pt>
                <c:pt idx="626">
                  <c:v>-11.5138357140849</c:v>
                </c:pt>
                <c:pt idx="627">
                  <c:v>-11.5138357140849</c:v>
                </c:pt>
                <c:pt idx="628">
                  <c:v>-11.5138357140849</c:v>
                </c:pt>
                <c:pt idx="629">
                  <c:v>-11.5138357140849</c:v>
                </c:pt>
                <c:pt idx="630">
                  <c:v>-11.5138357140849</c:v>
                </c:pt>
                <c:pt idx="631">
                  <c:v>-11.5138357140849</c:v>
                </c:pt>
                <c:pt idx="632">
                  <c:v>-11.5138357140849</c:v>
                </c:pt>
                <c:pt idx="633">
                  <c:v>34.54150714225464</c:v>
                </c:pt>
                <c:pt idx="634">
                  <c:v>1669.506178542308</c:v>
                </c:pt>
                <c:pt idx="635">
                  <c:v>5756.917857042427</c:v>
                </c:pt>
                <c:pt idx="636">
                  <c:v>10362.4521426764</c:v>
                </c:pt>
                <c:pt idx="637">
                  <c:v>13430.88936048001</c:v>
                </c:pt>
                <c:pt idx="638">
                  <c:v>14714.6820426005</c:v>
                </c:pt>
                <c:pt idx="639">
                  <c:v>13373.32018190959</c:v>
                </c:pt>
                <c:pt idx="640">
                  <c:v>9153.499392697466</c:v>
                </c:pt>
                <c:pt idx="641">
                  <c:v>3592.316742794485</c:v>
                </c:pt>
                <c:pt idx="642">
                  <c:v>247.5474678528251</c:v>
                </c:pt>
                <c:pt idx="643">
                  <c:v>0.0</c:v>
                </c:pt>
                <c:pt idx="644">
                  <c:v>-5.756917857042429</c:v>
                </c:pt>
                <c:pt idx="645">
                  <c:v>-11.5138357140849</c:v>
                </c:pt>
                <c:pt idx="646">
                  <c:v>-11.5138357140849</c:v>
                </c:pt>
                <c:pt idx="647">
                  <c:v>-11.5138357140849</c:v>
                </c:pt>
                <c:pt idx="648">
                  <c:v>-11.5138357140849</c:v>
                </c:pt>
                <c:pt idx="649">
                  <c:v>-11.5138357140849</c:v>
                </c:pt>
                <c:pt idx="650">
                  <c:v>-11.5138357140849</c:v>
                </c:pt>
                <c:pt idx="651">
                  <c:v>-11.5138357140849</c:v>
                </c:pt>
                <c:pt idx="652">
                  <c:v>-11.5138357140849</c:v>
                </c:pt>
                <c:pt idx="653">
                  <c:v>-11.5138357140849</c:v>
                </c:pt>
                <c:pt idx="654">
                  <c:v>-11.5138357140849</c:v>
                </c:pt>
                <c:pt idx="655">
                  <c:v>-11.5138357140849</c:v>
                </c:pt>
                <c:pt idx="656">
                  <c:v>-11.5138357140849</c:v>
                </c:pt>
                <c:pt idx="657">
                  <c:v>-11.5138357140849</c:v>
                </c:pt>
                <c:pt idx="658">
                  <c:v>299.359728566207</c:v>
                </c:pt>
                <c:pt idx="659">
                  <c:v>1663.749260685266</c:v>
                </c:pt>
                <c:pt idx="660">
                  <c:v>3431.123042797296</c:v>
                </c:pt>
                <c:pt idx="661">
                  <c:v>4737.94339634592</c:v>
                </c:pt>
                <c:pt idx="662">
                  <c:v>5682.077924900891</c:v>
                </c:pt>
                <c:pt idx="663">
                  <c:v>5002.761617769883</c:v>
                </c:pt>
                <c:pt idx="664">
                  <c:v>4208.306953498026</c:v>
                </c:pt>
                <c:pt idx="665">
                  <c:v>1934.324399966261</c:v>
                </c:pt>
                <c:pt idx="666">
                  <c:v>189.9782892824007</c:v>
                </c:pt>
                <c:pt idx="667">
                  <c:v>-5.756917857042429</c:v>
                </c:pt>
                <c:pt idx="668">
                  <c:v>-11.5138357140849</c:v>
                </c:pt>
                <c:pt idx="669">
                  <c:v>-11.5138357140849</c:v>
                </c:pt>
                <c:pt idx="670">
                  <c:v>-11.5138357140849</c:v>
                </c:pt>
                <c:pt idx="671">
                  <c:v>-11.5138357140849</c:v>
                </c:pt>
                <c:pt idx="672">
                  <c:v>-11.5138357140849</c:v>
                </c:pt>
                <c:pt idx="673">
                  <c:v>-11.5138357140849</c:v>
                </c:pt>
                <c:pt idx="674">
                  <c:v>-11.5138357140849</c:v>
                </c:pt>
                <c:pt idx="675">
                  <c:v>-11.5138357140849</c:v>
                </c:pt>
                <c:pt idx="676">
                  <c:v>-11.5138357140849</c:v>
                </c:pt>
                <c:pt idx="677">
                  <c:v>-11.5138357140849</c:v>
                </c:pt>
                <c:pt idx="678">
                  <c:v>-11.5138357140849</c:v>
                </c:pt>
                <c:pt idx="679">
                  <c:v>-11.5138357140849</c:v>
                </c:pt>
                <c:pt idx="680">
                  <c:v>-11.5138357140849</c:v>
                </c:pt>
                <c:pt idx="681">
                  <c:v>11.5138357140849</c:v>
                </c:pt>
                <c:pt idx="682">
                  <c:v>1646.47850711414</c:v>
                </c:pt>
                <c:pt idx="683">
                  <c:v>6752.864646310787</c:v>
                </c:pt>
                <c:pt idx="684">
                  <c:v>11876.52153907856</c:v>
                </c:pt>
                <c:pt idx="685">
                  <c:v>14743.46663188569</c:v>
                </c:pt>
                <c:pt idx="686">
                  <c:v>15514.89362472938</c:v>
                </c:pt>
                <c:pt idx="687">
                  <c:v>13782.06134975961</c:v>
                </c:pt>
                <c:pt idx="688">
                  <c:v>9890.384878398917</c:v>
                </c:pt>
                <c:pt idx="689">
                  <c:v>4260.11921421141</c:v>
                </c:pt>
                <c:pt idx="690">
                  <c:v>264.8182214239524</c:v>
                </c:pt>
                <c:pt idx="691">
                  <c:v>0.0</c:v>
                </c:pt>
                <c:pt idx="692">
                  <c:v>0.0</c:v>
                </c:pt>
                <c:pt idx="693">
                  <c:v>-11.5138357140849</c:v>
                </c:pt>
                <c:pt idx="694">
                  <c:v>-11.5138357140849</c:v>
                </c:pt>
                <c:pt idx="695">
                  <c:v>-11.5138357140849</c:v>
                </c:pt>
                <c:pt idx="696">
                  <c:v>-11.5138357140849</c:v>
                </c:pt>
                <c:pt idx="697">
                  <c:v>-11.5138357140849</c:v>
                </c:pt>
                <c:pt idx="698">
                  <c:v>-11.5138357140849</c:v>
                </c:pt>
                <c:pt idx="699">
                  <c:v>-11.5138357140849</c:v>
                </c:pt>
                <c:pt idx="700">
                  <c:v>-11.5138357140849</c:v>
                </c:pt>
                <c:pt idx="701">
                  <c:v>-11.5138357140849</c:v>
                </c:pt>
                <c:pt idx="702">
                  <c:v>-11.5138357140849</c:v>
                </c:pt>
                <c:pt idx="703">
                  <c:v>-11.5138357140849</c:v>
                </c:pt>
                <c:pt idx="704">
                  <c:v>-11.5138357140849</c:v>
                </c:pt>
                <c:pt idx="705">
                  <c:v>17.27075357112724</c:v>
                </c:pt>
                <c:pt idx="706">
                  <c:v>2273.982553531765</c:v>
                </c:pt>
                <c:pt idx="707">
                  <c:v>7409.153282013624</c:v>
                </c:pt>
                <c:pt idx="708">
                  <c:v>12325.56113192787</c:v>
                </c:pt>
                <c:pt idx="709">
                  <c:v>15480.35211758712</c:v>
                </c:pt>
                <c:pt idx="710">
                  <c:v>15324.91533544698</c:v>
                </c:pt>
                <c:pt idx="711">
                  <c:v>12659.46236763633</c:v>
                </c:pt>
                <c:pt idx="712">
                  <c:v>8433.884660567161</c:v>
                </c:pt>
                <c:pt idx="713">
                  <c:v>2941.785024948688</c:v>
                </c:pt>
                <c:pt idx="714">
                  <c:v>184.2213714253581</c:v>
                </c:pt>
                <c:pt idx="715">
                  <c:v>-5.756917857042429</c:v>
                </c:pt>
                <c:pt idx="716">
                  <c:v>0.0</c:v>
                </c:pt>
                <c:pt idx="717">
                  <c:v>-11.5138357140849</c:v>
                </c:pt>
                <c:pt idx="718">
                  <c:v>-11.5138357140849</c:v>
                </c:pt>
                <c:pt idx="719">
                  <c:v>-11.5138357140849</c:v>
                </c:pt>
                <c:pt idx="720">
                  <c:v>-11.5138357140849</c:v>
                </c:pt>
                <c:pt idx="721">
                  <c:v>-11.5138357140849</c:v>
                </c:pt>
                <c:pt idx="722">
                  <c:v>-11.5138357140849</c:v>
                </c:pt>
                <c:pt idx="723">
                  <c:v>-11.5138357140849</c:v>
                </c:pt>
                <c:pt idx="724">
                  <c:v>-11.5138357140849</c:v>
                </c:pt>
                <c:pt idx="725">
                  <c:v>-11.5138357140849</c:v>
                </c:pt>
                <c:pt idx="726">
                  <c:v>-11.5138357140849</c:v>
                </c:pt>
                <c:pt idx="727">
                  <c:v>-11.5138357140849</c:v>
                </c:pt>
                <c:pt idx="728">
                  <c:v>-5.756917857042429</c:v>
                </c:pt>
                <c:pt idx="729">
                  <c:v>17.27075357112724</c:v>
                </c:pt>
                <c:pt idx="730">
                  <c:v>2285.49638924585</c:v>
                </c:pt>
                <c:pt idx="731">
                  <c:v>7835.16520343477</c:v>
                </c:pt>
                <c:pt idx="732">
                  <c:v>12285.26270692857</c:v>
                </c:pt>
                <c:pt idx="733">
                  <c:v>13736.00600690327</c:v>
                </c:pt>
                <c:pt idx="734">
                  <c:v>13764.79059618848</c:v>
                </c:pt>
                <c:pt idx="735">
                  <c:v>11093.58071052079</c:v>
                </c:pt>
                <c:pt idx="736">
                  <c:v>7328.55643201503</c:v>
                </c:pt>
                <c:pt idx="737">
                  <c:v>2953.298860662764</c:v>
                </c:pt>
                <c:pt idx="738">
                  <c:v>293.6028107091646</c:v>
                </c:pt>
                <c:pt idx="739">
                  <c:v>0.0</c:v>
                </c:pt>
                <c:pt idx="740">
                  <c:v>0.0</c:v>
                </c:pt>
                <c:pt idx="741">
                  <c:v>0.0</c:v>
                </c:pt>
                <c:pt idx="742" formatCode="General">
                  <c:v>0.0</c:v>
                </c:pt>
                <c:pt idx="74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1F-47B6-B399-B26E041B1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8921992"/>
        <c:axId val="2073550552"/>
      </c:area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Sheet2!$B$8020:$B$8763</c:f>
              <c:numCache>
                <c:formatCode>_(* #,##0_);_(* \(#,##0\);_(* "-"??_);_(@_)</c:formatCode>
                <c:ptCount val="744"/>
                <c:pt idx="0">
                  <c:v>11676.76667601608</c:v>
                </c:pt>
                <c:pt idx="1">
                  <c:v>11228.17691229083</c:v>
                </c:pt>
                <c:pt idx="2">
                  <c:v>10960.02708811577</c:v>
                </c:pt>
                <c:pt idx="3">
                  <c:v>10902.0149088316</c:v>
                </c:pt>
                <c:pt idx="4">
                  <c:v>11062.7557479985</c:v>
                </c:pt>
                <c:pt idx="5">
                  <c:v>11693.74701328209</c:v>
                </c:pt>
                <c:pt idx="6">
                  <c:v>13069.59558925768</c:v>
                </c:pt>
                <c:pt idx="7">
                  <c:v>14091.02730749031</c:v>
                </c:pt>
                <c:pt idx="8">
                  <c:v>14485.05700309964</c:v>
                </c:pt>
                <c:pt idx="9">
                  <c:v>14741.85480371912</c:v>
                </c:pt>
                <c:pt idx="10">
                  <c:v>14944.21178026425</c:v>
                </c:pt>
                <c:pt idx="11">
                  <c:v>14999.04610843084</c:v>
                </c:pt>
                <c:pt idx="12">
                  <c:v>14958.19313204573</c:v>
                </c:pt>
                <c:pt idx="13">
                  <c:v>14959.91024458431</c:v>
                </c:pt>
                <c:pt idx="14">
                  <c:v>14957.87713534991</c:v>
                </c:pt>
                <c:pt idx="15">
                  <c:v>15076.80508627299</c:v>
                </c:pt>
                <c:pt idx="16">
                  <c:v>15752.73939481814</c:v>
                </c:pt>
                <c:pt idx="17">
                  <c:v>16573.86513183115</c:v>
                </c:pt>
                <c:pt idx="18">
                  <c:v>16524.03904897409</c:v>
                </c:pt>
                <c:pt idx="19">
                  <c:v>16236.1603138347</c:v>
                </c:pt>
                <c:pt idx="20">
                  <c:v>15872.62725802922</c:v>
                </c:pt>
                <c:pt idx="21">
                  <c:v>15225.1147437661</c:v>
                </c:pt>
                <c:pt idx="22">
                  <c:v>14287.11801468835</c:v>
                </c:pt>
                <c:pt idx="23">
                  <c:v>13215.31765273744</c:v>
                </c:pt>
                <c:pt idx="24">
                  <c:v>12421.8505490849</c:v>
                </c:pt>
                <c:pt idx="25">
                  <c:v>11963.72126961883</c:v>
                </c:pt>
                <c:pt idx="26">
                  <c:v>11715.72367236935</c:v>
                </c:pt>
                <c:pt idx="27">
                  <c:v>11628.97370196422</c:v>
                </c:pt>
                <c:pt idx="28">
                  <c:v>11809.30035907394</c:v>
                </c:pt>
                <c:pt idx="29">
                  <c:v>12492.03753558247</c:v>
                </c:pt>
                <c:pt idx="30">
                  <c:v>13885.0691642957</c:v>
                </c:pt>
                <c:pt idx="31">
                  <c:v>14926.54578847145</c:v>
                </c:pt>
                <c:pt idx="32">
                  <c:v>15319.80039931312</c:v>
                </c:pt>
                <c:pt idx="33">
                  <c:v>15445.82336405515</c:v>
                </c:pt>
                <c:pt idx="34">
                  <c:v>15633.18541489482</c:v>
                </c:pt>
                <c:pt idx="35">
                  <c:v>15639.39802324983</c:v>
                </c:pt>
                <c:pt idx="36">
                  <c:v>15637.92536032391</c:v>
                </c:pt>
                <c:pt idx="37">
                  <c:v>15709.43595576863</c:v>
                </c:pt>
                <c:pt idx="38">
                  <c:v>15761.86990379977</c:v>
                </c:pt>
                <c:pt idx="39">
                  <c:v>15923.53846139251</c:v>
                </c:pt>
                <c:pt idx="40">
                  <c:v>16588.91371831404</c:v>
                </c:pt>
                <c:pt idx="41">
                  <c:v>17175.03348756232</c:v>
                </c:pt>
                <c:pt idx="42">
                  <c:v>17113.92692622962</c:v>
                </c:pt>
                <c:pt idx="43">
                  <c:v>16788.71291135535</c:v>
                </c:pt>
                <c:pt idx="44">
                  <c:v>16306.43077247781</c:v>
                </c:pt>
                <c:pt idx="45">
                  <c:v>15550.75207424379</c:v>
                </c:pt>
                <c:pt idx="46">
                  <c:v>14470.92659469218</c:v>
                </c:pt>
                <c:pt idx="47">
                  <c:v>13365.7021561101</c:v>
                </c:pt>
                <c:pt idx="48">
                  <c:v>12537.73628735284</c:v>
                </c:pt>
                <c:pt idx="49">
                  <c:v>11993.40704996868</c:v>
                </c:pt>
                <c:pt idx="50">
                  <c:v>11674.99590341555</c:v>
                </c:pt>
                <c:pt idx="51">
                  <c:v>11560.95099316108</c:v>
                </c:pt>
                <c:pt idx="52">
                  <c:v>11663.8823667268</c:v>
                </c:pt>
                <c:pt idx="53">
                  <c:v>12232.50904943053</c:v>
                </c:pt>
                <c:pt idx="54">
                  <c:v>13492.04537605931</c:v>
                </c:pt>
                <c:pt idx="55">
                  <c:v>14623.64827986278</c:v>
                </c:pt>
                <c:pt idx="56">
                  <c:v>15031.89185316326</c:v>
                </c:pt>
                <c:pt idx="57">
                  <c:v>15295.91583734957</c:v>
                </c:pt>
                <c:pt idx="58">
                  <c:v>15503.19758748804</c:v>
                </c:pt>
                <c:pt idx="59">
                  <c:v>15561.51980229623</c:v>
                </c:pt>
                <c:pt idx="60">
                  <c:v>15562.69435640608</c:v>
                </c:pt>
                <c:pt idx="61">
                  <c:v>15610.4822188277</c:v>
                </c:pt>
                <c:pt idx="62">
                  <c:v>15657.23691807296</c:v>
                </c:pt>
                <c:pt idx="63">
                  <c:v>15625.41816163608</c:v>
                </c:pt>
                <c:pt idx="64">
                  <c:v>16259.15650937713</c:v>
                </c:pt>
                <c:pt idx="65">
                  <c:v>16924.09056345935</c:v>
                </c:pt>
                <c:pt idx="66">
                  <c:v>16794.39488663024</c:v>
                </c:pt>
                <c:pt idx="67">
                  <c:v>16514.45183634648</c:v>
                </c:pt>
                <c:pt idx="68">
                  <c:v>16152.06948416835</c:v>
                </c:pt>
                <c:pt idx="69">
                  <c:v>15518.35604930182</c:v>
                </c:pt>
                <c:pt idx="70">
                  <c:v>14488.87877188424</c:v>
                </c:pt>
                <c:pt idx="71">
                  <c:v>13420.42320205086</c:v>
                </c:pt>
                <c:pt idx="72">
                  <c:v>12606.85156986206</c:v>
                </c:pt>
                <c:pt idx="73">
                  <c:v>12173.6323499865</c:v>
                </c:pt>
                <c:pt idx="74">
                  <c:v>11895.01290779136</c:v>
                </c:pt>
                <c:pt idx="75">
                  <c:v>11815.84089004572</c:v>
                </c:pt>
                <c:pt idx="76">
                  <c:v>11972.68841434651</c:v>
                </c:pt>
                <c:pt idx="77">
                  <c:v>12587.9514031549</c:v>
                </c:pt>
                <c:pt idx="78">
                  <c:v>13908.44693979808</c:v>
                </c:pt>
                <c:pt idx="79">
                  <c:v>14908.24184376075</c:v>
                </c:pt>
                <c:pt idx="80">
                  <c:v>15250.53159167799</c:v>
                </c:pt>
                <c:pt idx="81">
                  <c:v>15439.55113246307</c:v>
                </c:pt>
                <c:pt idx="82">
                  <c:v>15445.68027103357</c:v>
                </c:pt>
                <c:pt idx="83">
                  <c:v>15354.6886218475</c:v>
                </c:pt>
                <c:pt idx="84">
                  <c:v>15284.68901857808</c:v>
                </c:pt>
                <c:pt idx="85">
                  <c:v>15243.4723498266</c:v>
                </c:pt>
                <c:pt idx="86">
                  <c:v>15190.82614804825</c:v>
                </c:pt>
                <c:pt idx="87">
                  <c:v>15361.16356934051</c:v>
                </c:pt>
                <c:pt idx="88">
                  <c:v>15936.88782064091</c:v>
                </c:pt>
                <c:pt idx="89">
                  <c:v>16866.83558485505</c:v>
                </c:pt>
                <c:pt idx="90">
                  <c:v>16842.32499002775</c:v>
                </c:pt>
                <c:pt idx="91">
                  <c:v>16576.14865406796</c:v>
                </c:pt>
                <c:pt idx="92">
                  <c:v>16246.46895345756</c:v>
                </c:pt>
                <c:pt idx="93">
                  <c:v>15643.41058258677</c:v>
                </c:pt>
                <c:pt idx="94">
                  <c:v>14668.13223347848</c:v>
                </c:pt>
                <c:pt idx="95">
                  <c:v>13645.52000046501</c:v>
                </c:pt>
                <c:pt idx="96">
                  <c:v>12835.75821135451</c:v>
                </c:pt>
                <c:pt idx="97">
                  <c:v>12376.51400094409</c:v>
                </c:pt>
                <c:pt idx="98">
                  <c:v>12164.93946681196</c:v>
                </c:pt>
                <c:pt idx="99">
                  <c:v>12061.1435738734</c:v>
                </c:pt>
                <c:pt idx="100">
                  <c:v>12129.80423759773</c:v>
                </c:pt>
                <c:pt idx="101">
                  <c:v>12795.15564646933</c:v>
                </c:pt>
                <c:pt idx="102">
                  <c:v>14043.69853321207</c:v>
                </c:pt>
                <c:pt idx="103">
                  <c:v>15064.51103566195</c:v>
                </c:pt>
                <c:pt idx="104">
                  <c:v>15421.151790616</c:v>
                </c:pt>
                <c:pt idx="105">
                  <c:v>15623.70552024466</c:v>
                </c:pt>
                <c:pt idx="106">
                  <c:v>15730.14862878807</c:v>
                </c:pt>
                <c:pt idx="107">
                  <c:v>15730.50636076965</c:v>
                </c:pt>
                <c:pt idx="108">
                  <c:v>15697.73216269112</c:v>
                </c:pt>
                <c:pt idx="109">
                  <c:v>15677.37721972152</c:v>
                </c:pt>
                <c:pt idx="110">
                  <c:v>15679.79190984598</c:v>
                </c:pt>
                <c:pt idx="111">
                  <c:v>15823.15294476572</c:v>
                </c:pt>
                <c:pt idx="112">
                  <c:v>16424.6901027764</c:v>
                </c:pt>
                <c:pt idx="113">
                  <c:v>16803.60648139987</c:v>
                </c:pt>
                <c:pt idx="114">
                  <c:v>16574.18709091507</c:v>
                </c:pt>
                <c:pt idx="115">
                  <c:v>16232.72608890064</c:v>
                </c:pt>
                <c:pt idx="116">
                  <c:v>15815.24110924776</c:v>
                </c:pt>
                <c:pt idx="117">
                  <c:v>15265.24629365684</c:v>
                </c:pt>
                <c:pt idx="118">
                  <c:v>14472.56023694542</c:v>
                </c:pt>
                <c:pt idx="119">
                  <c:v>13501.37195514286</c:v>
                </c:pt>
                <c:pt idx="120">
                  <c:v>12641.032846243</c:v>
                </c:pt>
                <c:pt idx="121">
                  <c:v>12067.76757520206</c:v>
                </c:pt>
                <c:pt idx="122">
                  <c:v>11714.31659392385</c:v>
                </c:pt>
                <c:pt idx="123">
                  <c:v>11534.0853320903</c:v>
                </c:pt>
                <c:pt idx="124">
                  <c:v>11502.31278237254</c:v>
                </c:pt>
                <c:pt idx="125">
                  <c:v>11730.19392523636</c:v>
                </c:pt>
                <c:pt idx="126">
                  <c:v>12221.33589136492</c:v>
                </c:pt>
                <c:pt idx="127">
                  <c:v>12879.78733462271</c:v>
                </c:pt>
                <c:pt idx="128">
                  <c:v>13510.44641999447</c:v>
                </c:pt>
                <c:pt idx="129">
                  <c:v>14106.26072135044</c:v>
                </c:pt>
                <c:pt idx="130">
                  <c:v>14505.42983087251</c:v>
                </c:pt>
                <c:pt idx="131">
                  <c:v>14681.0761636438</c:v>
                </c:pt>
                <c:pt idx="132">
                  <c:v>14707.16333290889</c:v>
                </c:pt>
                <c:pt idx="133">
                  <c:v>14630.33190249676</c:v>
                </c:pt>
                <c:pt idx="134">
                  <c:v>14582.5389283018</c:v>
                </c:pt>
                <c:pt idx="135">
                  <c:v>14653.66198061146</c:v>
                </c:pt>
                <c:pt idx="136">
                  <c:v>15218.67386708267</c:v>
                </c:pt>
                <c:pt idx="137">
                  <c:v>15770.41730909766</c:v>
                </c:pt>
                <c:pt idx="138">
                  <c:v>15687.70970810977</c:v>
                </c:pt>
                <c:pt idx="139">
                  <c:v>15393.77934394262</c:v>
                </c:pt>
                <c:pt idx="140">
                  <c:v>15095.2282758838</c:v>
                </c:pt>
                <c:pt idx="141">
                  <c:v>14671.26835038349</c:v>
                </c:pt>
                <c:pt idx="142">
                  <c:v>14021.34710731081</c:v>
                </c:pt>
                <c:pt idx="143">
                  <c:v>13282.16580979176</c:v>
                </c:pt>
                <c:pt idx="144">
                  <c:v>12547.65887329292</c:v>
                </c:pt>
                <c:pt idx="145">
                  <c:v>12032.53098875283</c:v>
                </c:pt>
                <c:pt idx="146">
                  <c:v>11731.4459863849</c:v>
                </c:pt>
                <c:pt idx="147">
                  <c:v>11592.99780364499</c:v>
                </c:pt>
                <c:pt idx="148">
                  <c:v>11590.18364646783</c:v>
                </c:pt>
                <c:pt idx="149">
                  <c:v>11783.81196658301</c:v>
                </c:pt>
                <c:pt idx="150">
                  <c:v>12197.45132975911</c:v>
                </c:pt>
                <c:pt idx="151">
                  <c:v>12625.03627017346</c:v>
                </c:pt>
                <c:pt idx="152">
                  <c:v>13217.38057319687</c:v>
                </c:pt>
                <c:pt idx="153">
                  <c:v>13694.29077346834</c:v>
                </c:pt>
                <c:pt idx="154">
                  <c:v>13929.59485291098</c:v>
                </c:pt>
                <c:pt idx="155">
                  <c:v>14030.19500785386</c:v>
                </c:pt>
                <c:pt idx="156">
                  <c:v>14077.4633083518</c:v>
                </c:pt>
                <c:pt idx="157">
                  <c:v>14070.37425506073</c:v>
                </c:pt>
                <c:pt idx="158">
                  <c:v>14078.38148692805</c:v>
                </c:pt>
                <c:pt idx="159">
                  <c:v>14267.37121577265</c:v>
                </c:pt>
                <c:pt idx="160">
                  <c:v>15078.29563557619</c:v>
                </c:pt>
                <c:pt idx="161">
                  <c:v>16320.20941000395</c:v>
                </c:pt>
                <c:pt idx="162">
                  <c:v>16478.69653908915</c:v>
                </c:pt>
                <c:pt idx="163">
                  <c:v>16335.6038041215</c:v>
                </c:pt>
                <c:pt idx="164">
                  <c:v>16076.94579686867</c:v>
                </c:pt>
                <c:pt idx="165">
                  <c:v>15516.57079678966</c:v>
                </c:pt>
                <c:pt idx="166">
                  <c:v>14680.77805418382</c:v>
                </c:pt>
                <c:pt idx="167">
                  <c:v>13767.90006184089</c:v>
                </c:pt>
                <c:pt idx="168">
                  <c:v>13031.50311020242</c:v>
                </c:pt>
                <c:pt idx="169">
                  <c:v>12632.3578492311</c:v>
                </c:pt>
                <c:pt idx="170">
                  <c:v>12425.2847742336</c:v>
                </c:pt>
                <c:pt idx="171">
                  <c:v>12359.8496586568</c:v>
                </c:pt>
                <c:pt idx="172">
                  <c:v>12528.69908756994</c:v>
                </c:pt>
                <c:pt idx="173">
                  <c:v>13195.1415767603</c:v>
                </c:pt>
                <c:pt idx="174">
                  <c:v>14502.21620678572</c:v>
                </c:pt>
                <c:pt idx="175">
                  <c:v>15585.54745792527</c:v>
                </c:pt>
                <c:pt idx="176">
                  <c:v>16063.87155179149</c:v>
                </c:pt>
                <c:pt idx="177">
                  <c:v>16321.68377687816</c:v>
                </c:pt>
                <c:pt idx="178">
                  <c:v>16486.02578333846</c:v>
                </c:pt>
                <c:pt idx="179">
                  <c:v>16503.64833503866</c:v>
                </c:pt>
                <c:pt idx="180">
                  <c:v>16413.65492746151</c:v>
                </c:pt>
                <c:pt idx="181">
                  <c:v>16411.66951597251</c:v>
                </c:pt>
                <c:pt idx="182">
                  <c:v>16376.17655542062</c:v>
                </c:pt>
                <c:pt idx="183">
                  <c:v>16501.1442115253</c:v>
                </c:pt>
                <c:pt idx="184">
                  <c:v>17120.94443286681</c:v>
                </c:pt>
                <c:pt idx="185">
                  <c:v>17939.3871818066</c:v>
                </c:pt>
                <c:pt idx="186">
                  <c:v>17869.74275502558</c:v>
                </c:pt>
                <c:pt idx="187">
                  <c:v>17546.13257146569</c:v>
                </c:pt>
                <c:pt idx="188">
                  <c:v>17073.04413969268</c:v>
                </c:pt>
                <c:pt idx="189">
                  <c:v>16344.7140414415</c:v>
                </c:pt>
                <c:pt idx="190">
                  <c:v>15259.40930323142</c:v>
                </c:pt>
                <c:pt idx="191">
                  <c:v>14073.97542314114</c:v>
                </c:pt>
                <c:pt idx="192">
                  <c:v>13106.32272508165</c:v>
                </c:pt>
                <c:pt idx="193">
                  <c:v>12570.75642735818</c:v>
                </c:pt>
                <c:pt idx="194">
                  <c:v>12266.31654182992</c:v>
                </c:pt>
                <c:pt idx="195">
                  <c:v>12149.32447177558</c:v>
                </c:pt>
                <c:pt idx="196">
                  <c:v>12267.75756001205</c:v>
                </c:pt>
                <c:pt idx="197">
                  <c:v>12842.76975388648</c:v>
                </c:pt>
                <c:pt idx="198">
                  <c:v>14139.66095043252</c:v>
                </c:pt>
                <c:pt idx="199">
                  <c:v>15354.62559357571</c:v>
                </c:pt>
                <c:pt idx="200">
                  <c:v>15767.24542158447</c:v>
                </c:pt>
                <c:pt idx="201">
                  <c:v>16083.59961028091</c:v>
                </c:pt>
                <c:pt idx="202">
                  <c:v>16335.00673236884</c:v>
                </c:pt>
                <c:pt idx="203">
                  <c:v>16419.05071697935</c:v>
                </c:pt>
                <c:pt idx="204">
                  <c:v>16375.30011263095</c:v>
                </c:pt>
                <c:pt idx="205">
                  <c:v>16372.50384211725</c:v>
                </c:pt>
                <c:pt idx="206">
                  <c:v>16270.72913528246</c:v>
                </c:pt>
                <c:pt idx="207">
                  <c:v>16316.56054596679</c:v>
                </c:pt>
                <c:pt idx="208">
                  <c:v>16858.94163385417</c:v>
                </c:pt>
                <c:pt idx="209">
                  <c:v>17541.3807011889</c:v>
                </c:pt>
                <c:pt idx="210">
                  <c:v>17419.32259717983</c:v>
                </c:pt>
                <c:pt idx="211">
                  <c:v>17032.54889650545</c:v>
                </c:pt>
                <c:pt idx="212">
                  <c:v>16505.58604849606</c:v>
                </c:pt>
                <c:pt idx="213">
                  <c:v>15798.09382905005</c:v>
                </c:pt>
                <c:pt idx="214">
                  <c:v>14728.95857072683</c:v>
                </c:pt>
                <c:pt idx="215">
                  <c:v>13569.5854555</c:v>
                </c:pt>
                <c:pt idx="216">
                  <c:v>12698.32360024909</c:v>
                </c:pt>
                <c:pt idx="217">
                  <c:v>12211.85599793106</c:v>
                </c:pt>
                <c:pt idx="218">
                  <c:v>11939.39550503062</c:v>
                </c:pt>
                <c:pt idx="219">
                  <c:v>11840.31570982896</c:v>
                </c:pt>
                <c:pt idx="220">
                  <c:v>11972.83747011393</c:v>
                </c:pt>
                <c:pt idx="221">
                  <c:v>12576.18202709944</c:v>
                </c:pt>
                <c:pt idx="222">
                  <c:v>13889.02806242595</c:v>
                </c:pt>
                <c:pt idx="223">
                  <c:v>15040.44164417478</c:v>
                </c:pt>
                <c:pt idx="224">
                  <c:v>15486.10396878321</c:v>
                </c:pt>
                <c:pt idx="225">
                  <c:v>15816.06985414893</c:v>
                </c:pt>
                <c:pt idx="226">
                  <c:v>16000.83238677142</c:v>
                </c:pt>
                <c:pt idx="227">
                  <c:v>16067.53347547333</c:v>
                </c:pt>
                <c:pt idx="228">
                  <c:v>16073.25370694872</c:v>
                </c:pt>
                <c:pt idx="229">
                  <c:v>16097.55115076583</c:v>
                </c:pt>
                <c:pt idx="230">
                  <c:v>16079.4499200243</c:v>
                </c:pt>
                <c:pt idx="231">
                  <c:v>16216.3061982293</c:v>
                </c:pt>
                <c:pt idx="232">
                  <c:v>16881.246214485</c:v>
                </c:pt>
                <c:pt idx="233">
                  <c:v>17747.42231431111</c:v>
                </c:pt>
                <c:pt idx="234">
                  <c:v>17696.81518501383</c:v>
                </c:pt>
                <c:pt idx="235">
                  <c:v>17376.10262777175</c:v>
                </c:pt>
                <c:pt idx="236">
                  <c:v>16919.95279890905</c:v>
                </c:pt>
                <c:pt idx="237">
                  <c:v>16194.21625670158</c:v>
                </c:pt>
                <c:pt idx="238">
                  <c:v>15141.39356992742</c:v>
                </c:pt>
                <c:pt idx="239">
                  <c:v>13956.15644120358</c:v>
                </c:pt>
                <c:pt idx="240">
                  <c:v>13080.16060241084</c:v>
                </c:pt>
                <c:pt idx="241">
                  <c:v>12577.10020481713</c:v>
                </c:pt>
                <c:pt idx="242">
                  <c:v>12295.9170170163</c:v>
                </c:pt>
                <c:pt idx="243">
                  <c:v>12212.26738875832</c:v>
                </c:pt>
                <c:pt idx="244">
                  <c:v>12329.12645654768</c:v>
                </c:pt>
                <c:pt idx="245">
                  <c:v>12951.65736435175</c:v>
                </c:pt>
                <c:pt idx="246">
                  <c:v>14179.36918471981</c:v>
                </c:pt>
                <c:pt idx="247">
                  <c:v>15277.96962318953</c:v>
                </c:pt>
                <c:pt idx="248">
                  <c:v>15690.10054889648</c:v>
                </c:pt>
                <c:pt idx="249">
                  <c:v>15935.53440161346</c:v>
                </c:pt>
                <c:pt idx="250">
                  <c:v>16056.29870811503</c:v>
                </c:pt>
                <c:pt idx="251">
                  <c:v>16067.20356773105</c:v>
                </c:pt>
                <c:pt idx="252">
                  <c:v>16007.77238400889</c:v>
                </c:pt>
                <c:pt idx="253">
                  <c:v>15990.78879538976</c:v>
                </c:pt>
                <c:pt idx="254">
                  <c:v>15974.52120983567</c:v>
                </c:pt>
                <c:pt idx="255">
                  <c:v>16080.20115738596</c:v>
                </c:pt>
                <c:pt idx="256">
                  <c:v>16705.63565425363</c:v>
                </c:pt>
                <c:pt idx="257">
                  <c:v>17605.53990670868</c:v>
                </c:pt>
                <c:pt idx="258">
                  <c:v>17504.98148612148</c:v>
                </c:pt>
                <c:pt idx="259">
                  <c:v>17191.96612722601</c:v>
                </c:pt>
                <c:pt idx="260">
                  <c:v>16779.89482196582</c:v>
                </c:pt>
                <c:pt idx="261">
                  <c:v>16108.46197241222</c:v>
                </c:pt>
                <c:pt idx="262">
                  <c:v>15090.02923916328</c:v>
                </c:pt>
                <c:pt idx="263">
                  <c:v>13953.68809244807</c:v>
                </c:pt>
                <c:pt idx="264">
                  <c:v>13080.32754398317</c:v>
                </c:pt>
                <c:pt idx="265">
                  <c:v>12603.70949135596</c:v>
                </c:pt>
                <c:pt idx="266">
                  <c:v>12314.79333438569</c:v>
                </c:pt>
                <c:pt idx="267">
                  <c:v>12200.14027971961</c:v>
                </c:pt>
                <c:pt idx="268">
                  <c:v>12291.02205378942</c:v>
                </c:pt>
                <c:pt idx="269">
                  <c:v>12878.36407203111</c:v>
                </c:pt>
                <c:pt idx="270">
                  <c:v>14189.58839016677</c:v>
                </c:pt>
                <c:pt idx="271">
                  <c:v>15280.59299024363</c:v>
                </c:pt>
                <c:pt idx="272">
                  <c:v>15698.72784966543</c:v>
                </c:pt>
                <c:pt idx="273">
                  <c:v>15979.93488544465</c:v>
                </c:pt>
                <c:pt idx="274">
                  <c:v>16038.86524316198</c:v>
                </c:pt>
                <c:pt idx="275">
                  <c:v>15972.76236136741</c:v>
                </c:pt>
                <c:pt idx="276">
                  <c:v>15858.40741730605</c:v>
                </c:pt>
                <c:pt idx="277">
                  <c:v>15809.49951374078</c:v>
                </c:pt>
                <c:pt idx="278">
                  <c:v>15747.41515245497</c:v>
                </c:pt>
                <c:pt idx="279">
                  <c:v>15805.12325996261</c:v>
                </c:pt>
                <c:pt idx="280">
                  <c:v>16375.83671017405</c:v>
                </c:pt>
                <c:pt idx="281">
                  <c:v>17261.22301115813</c:v>
                </c:pt>
                <c:pt idx="282">
                  <c:v>17134.2699439222</c:v>
                </c:pt>
                <c:pt idx="283">
                  <c:v>16769.84255852047</c:v>
                </c:pt>
                <c:pt idx="284">
                  <c:v>16308.88123485602</c:v>
                </c:pt>
                <c:pt idx="285">
                  <c:v>15784.11247726856</c:v>
                </c:pt>
                <c:pt idx="286">
                  <c:v>14994.48502756161</c:v>
                </c:pt>
                <c:pt idx="287">
                  <c:v>14019.02185107608</c:v>
                </c:pt>
                <c:pt idx="288">
                  <c:v>13121.29380137782</c:v>
                </c:pt>
                <c:pt idx="289">
                  <c:v>12551.30773868946</c:v>
                </c:pt>
                <c:pt idx="290">
                  <c:v>12186.13507874346</c:v>
                </c:pt>
                <c:pt idx="291">
                  <c:v>12018.2157535405</c:v>
                </c:pt>
                <c:pt idx="292">
                  <c:v>11990.5451961193</c:v>
                </c:pt>
                <c:pt idx="293">
                  <c:v>12235.01317079751</c:v>
                </c:pt>
                <c:pt idx="294">
                  <c:v>12751.81047320726</c:v>
                </c:pt>
                <c:pt idx="295">
                  <c:v>13310.10466602028</c:v>
                </c:pt>
                <c:pt idx="296">
                  <c:v>13953.56884783415</c:v>
                </c:pt>
                <c:pt idx="297">
                  <c:v>14401.49680787283</c:v>
                </c:pt>
                <c:pt idx="298">
                  <c:v>14624.74532371436</c:v>
                </c:pt>
                <c:pt idx="299">
                  <c:v>14656.77424803563</c:v>
                </c:pt>
                <c:pt idx="300">
                  <c:v>14564.35422648792</c:v>
                </c:pt>
                <c:pt idx="301">
                  <c:v>14443.30373523103</c:v>
                </c:pt>
                <c:pt idx="302">
                  <c:v>14376.02630104372</c:v>
                </c:pt>
                <c:pt idx="303">
                  <c:v>14529.05205734693</c:v>
                </c:pt>
                <c:pt idx="304">
                  <c:v>15186.52144013695</c:v>
                </c:pt>
                <c:pt idx="305">
                  <c:v>16090.93907428491</c:v>
                </c:pt>
                <c:pt idx="306">
                  <c:v>16079.18162143162</c:v>
                </c:pt>
                <c:pt idx="307">
                  <c:v>15812.60581820448</c:v>
                </c:pt>
                <c:pt idx="308">
                  <c:v>15500.94984079611</c:v>
                </c:pt>
                <c:pt idx="309">
                  <c:v>15061.67302757301</c:v>
                </c:pt>
                <c:pt idx="310">
                  <c:v>14416.05053224147</c:v>
                </c:pt>
                <c:pt idx="311">
                  <c:v>13555.32984080598</c:v>
                </c:pt>
                <c:pt idx="312">
                  <c:v>12790.98807126636</c:v>
                </c:pt>
                <c:pt idx="313">
                  <c:v>12207.57513935751</c:v>
                </c:pt>
                <c:pt idx="314">
                  <c:v>11846.3613785434</c:v>
                </c:pt>
                <c:pt idx="315">
                  <c:v>11681.06371587388</c:v>
                </c:pt>
                <c:pt idx="316">
                  <c:v>11647.40285424932</c:v>
                </c:pt>
                <c:pt idx="317">
                  <c:v>11790.17363084853</c:v>
                </c:pt>
                <c:pt idx="318">
                  <c:v>12140.16653671017</c:v>
                </c:pt>
                <c:pt idx="319">
                  <c:v>12571.18570477735</c:v>
                </c:pt>
                <c:pt idx="320">
                  <c:v>13151.87391282639</c:v>
                </c:pt>
                <c:pt idx="321">
                  <c:v>13720.77485393524</c:v>
                </c:pt>
                <c:pt idx="322">
                  <c:v>14063.54753983444</c:v>
                </c:pt>
                <c:pt idx="323">
                  <c:v>14209.08477565078</c:v>
                </c:pt>
                <c:pt idx="324">
                  <c:v>14254.29611800585</c:v>
                </c:pt>
                <c:pt idx="325">
                  <c:v>14255.82840323873</c:v>
                </c:pt>
                <c:pt idx="326">
                  <c:v>14209.02515491784</c:v>
                </c:pt>
                <c:pt idx="327">
                  <c:v>14303.1145895416</c:v>
                </c:pt>
                <c:pt idx="328">
                  <c:v>14980.98661311817</c:v>
                </c:pt>
                <c:pt idx="329">
                  <c:v>16073.05248250338</c:v>
                </c:pt>
                <c:pt idx="330">
                  <c:v>16047.18250890775</c:v>
                </c:pt>
                <c:pt idx="331">
                  <c:v>16003.08013496582</c:v>
                </c:pt>
                <c:pt idx="332">
                  <c:v>15700.36745251811</c:v>
                </c:pt>
                <c:pt idx="333">
                  <c:v>15139.43796844717</c:v>
                </c:pt>
                <c:pt idx="334">
                  <c:v>14190.78679261273</c:v>
                </c:pt>
                <c:pt idx="335">
                  <c:v>13254.02423787696</c:v>
                </c:pt>
                <c:pt idx="336">
                  <c:v>12449.6582368534</c:v>
                </c:pt>
                <c:pt idx="337">
                  <c:v>11995.60710141933</c:v>
                </c:pt>
                <c:pt idx="338">
                  <c:v>11769.6875206352</c:v>
                </c:pt>
                <c:pt idx="339">
                  <c:v>11683.3370169966</c:v>
                </c:pt>
                <c:pt idx="340">
                  <c:v>11826.23299988238</c:v>
                </c:pt>
                <c:pt idx="341">
                  <c:v>12457.59392149447</c:v>
                </c:pt>
                <c:pt idx="342">
                  <c:v>13781.29711997943</c:v>
                </c:pt>
                <c:pt idx="343">
                  <c:v>14919.49250986669</c:v>
                </c:pt>
                <c:pt idx="344">
                  <c:v>15269.8431482823</c:v>
                </c:pt>
                <c:pt idx="345">
                  <c:v>15472.19416344097</c:v>
                </c:pt>
                <c:pt idx="346">
                  <c:v>15549.82793292171</c:v>
                </c:pt>
                <c:pt idx="347">
                  <c:v>15526.35476321634</c:v>
                </c:pt>
                <c:pt idx="348">
                  <c:v>15395.26989274499</c:v>
                </c:pt>
                <c:pt idx="349">
                  <c:v>15367.87955783412</c:v>
                </c:pt>
                <c:pt idx="350">
                  <c:v>15309.91507593762</c:v>
                </c:pt>
                <c:pt idx="351">
                  <c:v>15399.71769224695</c:v>
                </c:pt>
                <c:pt idx="352">
                  <c:v>16066.73255273662</c:v>
                </c:pt>
                <c:pt idx="353">
                  <c:v>17135.3431391515</c:v>
                </c:pt>
                <c:pt idx="354">
                  <c:v>17156.68780642112</c:v>
                </c:pt>
                <c:pt idx="355">
                  <c:v>16848.3169983225</c:v>
                </c:pt>
                <c:pt idx="356">
                  <c:v>16439.006190893</c:v>
                </c:pt>
                <c:pt idx="357">
                  <c:v>15781.31620611095</c:v>
                </c:pt>
                <c:pt idx="358">
                  <c:v>14757.15380177349</c:v>
                </c:pt>
                <c:pt idx="359">
                  <c:v>13590.38756169369</c:v>
                </c:pt>
                <c:pt idx="360">
                  <c:v>12652.4325672578</c:v>
                </c:pt>
                <c:pt idx="361">
                  <c:v>12156.44929803587</c:v>
                </c:pt>
                <c:pt idx="362">
                  <c:v>11878.55724300607</c:v>
                </c:pt>
                <c:pt idx="363">
                  <c:v>11770.95150677457</c:v>
                </c:pt>
                <c:pt idx="364">
                  <c:v>11916.48874230472</c:v>
                </c:pt>
                <c:pt idx="365">
                  <c:v>12538.31611199501</c:v>
                </c:pt>
                <c:pt idx="366">
                  <c:v>13909.98518648896</c:v>
                </c:pt>
                <c:pt idx="367">
                  <c:v>15066.19833676087</c:v>
                </c:pt>
                <c:pt idx="368">
                  <c:v>15434.73367699035</c:v>
                </c:pt>
                <c:pt idx="369">
                  <c:v>15680.69816450459</c:v>
                </c:pt>
                <c:pt idx="370">
                  <c:v>15804.4376086554</c:v>
                </c:pt>
                <c:pt idx="371">
                  <c:v>15790.46817943216</c:v>
                </c:pt>
                <c:pt idx="372">
                  <c:v>15717.19873695011</c:v>
                </c:pt>
                <c:pt idx="373">
                  <c:v>15649.24757329838</c:v>
                </c:pt>
                <c:pt idx="374">
                  <c:v>15550.76399851917</c:v>
                </c:pt>
                <c:pt idx="375">
                  <c:v>15674.00261745216</c:v>
                </c:pt>
                <c:pt idx="376">
                  <c:v>16320.20344761586</c:v>
                </c:pt>
                <c:pt idx="377">
                  <c:v>17151.04160440166</c:v>
                </c:pt>
                <c:pt idx="378">
                  <c:v>17061.31649706277</c:v>
                </c:pt>
                <c:pt idx="379">
                  <c:v>16747.7526170643</c:v>
                </c:pt>
                <c:pt idx="380">
                  <c:v>16356.84115019403</c:v>
                </c:pt>
                <c:pt idx="381">
                  <c:v>15648.2578489268</c:v>
                </c:pt>
                <c:pt idx="382">
                  <c:v>14614.94943301231</c:v>
                </c:pt>
                <c:pt idx="383">
                  <c:v>13407.68794881517</c:v>
                </c:pt>
                <c:pt idx="384">
                  <c:v>12449.50918215918</c:v>
                </c:pt>
                <c:pt idx="385">
                  <c:v>11903.16919420981</c:v>
                </c:pt>
                <c:pt idx="386">
                  <c:v>11629.67724150893</c:v>
                </c:pt>
                <c:pt idx="387">
                  <c:v>11504.71554886555</c:v>
                </c:pt>
                <c:pt idx="388">
                  <c:v>11617.75284694022</c:v>
                </c:pt>
                <c:pt idx="389">
                  <c:v>12191.35796372853</c:v>
                </c:pt>
                <c:pt idx="390">
                  <c:v>13562.94953018216</c:v>
                </c:pt>
                <c:pt idx="391">
                  <c:v>14692.03468153313</c:v>
                </c:pt>
                <c:pt idx="392">
                  <c:v>15087.38431676261</c:v>
                </c:pt>
                <c:pt idx="393">
                  <c:v>15244.96204722719</c:v>
                </c:pt>
                <c:pt idx="394">
                  <c:v>15405.67392692857</c:v>
                </c:pt>
                <c:pt idx="395">
                  <c:v>15374.42605076471</c:v>
                </c:pt>
                <c:pt idx="396">
                  <c:v>15336.09508427025</c:v>
                </c:pt>
                <c:pt idx="397">
                  <c:v>15402.63320644448</c:v>
                </c:pt>
                <c:pt idx="398">
                  <c:v>15448.41095763922</c:v>
                </c:pt>
                <c:pt idx="399">
                  <c:v>15638.4321475721</c:v>
                </c:pt>
                <c:pt idx="400">
                  <c:v>16262.97487140988</c:v>
                </c:pt>
                <c:pt idx="401">
                  <c:v>17122.31829347851</c:v>
                </c:pt>
                <c:pt idx="402">
                  <c:v>17005.2837665933</c:v>
                </c:pt>
                <c:pt idx="403">
                  <c:v>16704.65785508752</c:v>
                </c:pt>
                <c:pt idx="404">
                  <c:v>16341.0338746522</c:v>
                </c:pt>
                <c:pt idx="405">
                  <c:v>15696.48606178429</c:v>
                </c:pt>
                <c:pt idx="406">
                  <c:v>14720.6353420206</c:v>
                </c:pt>
                <c:pt idx="407">
                  <c:v>13623.44198357039</c:v>
                </c:pt>
                <c:pt idx="408">
                  <c:v>12708.85880332197</c:v>
                </c:pt>
                <c:pt idx="409">
                  <c:v>12189.74220742331</c:v>
                </c:pt>
                <c:pt idx="410">
                  <c:v>11903.83099789638</c:v>
                </c:pt>
                <c:pt idx="411">
                  <c:v>11818.034978679</c:v>
                </c:pt>
                <c:pt idx="412">
                  <c:v>11975.13887815565</c:v>
                </c:pt>
                <c:pt idx="413">
                  <c:v>12633.27602737808</c:v>
                </c:pt>
                <c:pt idx="414">
                  <c:v>13964.8791363186</c:v>
                </c:pt>
                <c:pt idx="415">
                  <c:v>15070.64017401782</c:v>
                </c:pt>
                <c:pt idx="416">
                  <c:v>15398.37023539296</c:v>
                </c:pt>
                <c:pt idx="417">
                  <c:v>15624.62966077974</c:v>
                </c:pt>
                <c:pt idx="418">
                  <c:v>15724.32952488302</c:v>
                </c:pt>
                <c:pt idx="419">
                  <c:v>15721.7163792292</c:v>
                </c:pt>
                <c:pt idx="420">
                  <c:v>15657.40982203338</c:v>
                </c:pt>
                <c:pt idx="421">
                  <c:v>15620.64691324019</c:v>
                </c:pt>
                <c:pt idx="422">
                  <c:v>15575.93043392947</c:v>
                </c:pt>
                <c:pt idx="423">
                  <c:v>15719.8042171261</c:v>
                </c:pt>
                <c:pt idx="424">
                  <c:v>16404.83683835814</c:v>
                </c:pt>
                <c:pt idx="425">
                  <c:v>17300.2455934943</c:v>
                </c:pt>
                <c:pt idx="426">
                  <c:v>17237.78561356342</c:v>
                </c:pt>
                <c:pt idx="427">
                  <c:v>16965.92134094232</c:v>
                </c:pt>
                <c:pt idx="428">
                  <c:v>16584.42418417024</c:v>
                </c:pt>
                <c:pt idx="429">
                  <c:v>15940.58438249502</c:v>
                </c:pt>
                <c:pt idx="430">
                  <c:v>14972.92572133198</c:v>
                </c:pt>
                <c:pt idx="431">
                  <c:v>13843.90615310204</c:v>
                </c:pt>
                <c:pt idx="432">
                  <c:v>13003.49866935038</c:v>
                </c:pt>
                <c:pt idx="433">
                  <c:v>12503.81287545696</c:v>
                </c:pt>
                <c:pt idx="434">
                  <c:v>12191.25064353307</c:v>
                </c:pt>
                <c:pt idx="435">
                  <c:v>12077.652897719</c:v>
                </c:pt>
                <c:pt idx="436">
                  <c:v>12218.38460341117</c:v>
                </c:pt>
                <c:pt idx="437">
                  <c:v>12933.44583214916</c:v>
                </c:pt>
                <c:pt idx="438">
                  <c:v>14099.52343793904</c:v>
                </c:pt>
                <c:pt idx="439">
                  <c:v>15210.59679343986</c:v>
                </c:pt>
                <c:pt idx="440">
                  <c:v>15664.18287805626</c:v>
                </c:pt>
                <c:pt idx="441">
                  <c:v>15924.32547165183</c:v>
                </c:pt>
                <c:pt idx="442">
                  <c:v>16048.22589248274</c:v>
                </c:pt>
                <c:pt idx="443">
                  <c:v>16027.984233313</c:v>
                </c:pt>
                <c:pt idx="444">
                  <c:v>15865.16258752401</c:v>
                </c:pt>
                <c:pt idx="445">
                  <c:v>15744.82755951483</c:v>
                </c:pt>
                <c:pt idx="446">
                  <c:v>15653.40918761573</c:v>
                </c:pt>
                <c:pt idx="447">
                  <c:v>15766.46437399943</c:v>
                </c:pt>
                <c:pt idx="448">
                  <c:v>16343.72431642601</c:v>
                </c:pt>
                <c:pt idx="449">
                  <c:v>17275.8542429232</c:v>
                </c:pt>
                <c:pt idx="450">
                  <c:v>17120.93250866298</c:v>
                </c:pt>
                <c:pt idx="451">
                  <c:v>16847.80424983089</c:v>
                </c:pt>
                <c:pt idx="452">
                  <c:v>16427.15930579551</c:v>
                </c:pt>
                <c:pt idx="453">
                  <c:v>15922.65605642938</c:v>
                </c:pt>
                <c:pt idx="454">
                  <c:v>15163.53717094474</c:v>
                </c:pt>
                <c:pt idx="455">
                  <c:v>14211.57697388713</c:v>
                </c:pt>
                <c:pt idx="456">
                  <c:v>13308.42332637937</c:v>
                </c:pt>
                <c:pt idx="457">
                  <c:v>12788.5698030365</c:v>
                </c:pt>
                <c:pt idx="458">
                  <c:v>12431.17542493562</c:v>
                </c:pt>
                <c:pt idx="459">
                  <c:v>12231.6147199774</c:v>
                </c:pt>
                <c:pt idx="460">
                  <c:v>12208.71988145533</c:v>
                </c:pt>
                <c:pt idx="461">
                  <c:v>12439.70136811186</c:v>
                </c:pt>
                <c:pt idx="462">
                  <c:v>12943.38779620829</c:v>
                </c:pt>
                <c:pt idx="463">
                  <c:v>13549.25436151043</c:v>
                </c:pt>
                <c:pt idx="464">
                  <c:v>14208.29776582074</c:v>
                </c:pt>
                <c:pt idx="465">
                  <c:v>14825.26594260615</c:v>
                </c:pt>
                <c:pt idx="466">
                  <c:v>15140.59463482036</c:v>
                </c:pt>
                <c:pt idx="467">
                  <c:v>15238.58930965879</c:v>
                </c:pt>
                <c:pt idx="468">
                  <c:v>15189.49061582736</c:v>
                </c:pt>
                <c:pt idx="469">
                  <c:v>15061.81612195397</c:v>
                </c:pt>
                <c:pt idx="470">
                  <c:v>15010.05232449485</c:v>
                </c:pt>
                <c:pt idx="471">
                  <c:v>15054.11296265019</c:v>
                </c:pt>
                <c:pt idx="472">
                  <c:v>15635.4570118546</c:v>
                </c:pt>
                <c:pt idx="473">
                  <c:v>16470.61179903842</c:v>
                </c:pt>
                <c:pt idx="474">
                  <c:v>16446.01773442662</c:v>
                </c:pt>
                <c:pt idx="475">
                  <c:v>16192.32027774293</c:v>
                </c:pt>
                <c:pt idx="476">
                  <c:v>15885.36847350991</c:v>
                </c:pt>
                <c:pt idx="477">
                  <c:v>15454.6414529439</c:v>
                </c:pt>
                <c:pt idx="478">
                  <c:v>14838.7882075321</c:v>
                </c:pt>
                <c:pt idx="479">
                  <c:v>13998.40457054251</c:v>
                </c:pt>
                <c:pt idx="480">
                  <c:v>13188.46987890251</c:v>
                </c:pt>
                <c:pt idx="481">
                  <c:v>12586.24025300443</c:v>
                </c:pt>
                <c:pt idx="482">
                  <c:v>12260.85929755951</c:v>
                </c:pt>
                <c:pt idx="483">
                  <c:v>12035.0947338577</c:v>
                </c:pt>
                <c:pt idx="484">
                  <c:v>11983.94504355603</c:v>
                </c:pt>
                <c:pt idx="485">
                  <c:v>12145.6636824614</c:v>
                </c:pt>
                <c:pt idx="486">
                  <c:v>12504.79067583936</c:v>
                </c:pt>
                <c:pt idx="487">
                  <c:v>12965.22732509134</c:v>
                </c:pt>
                <c:pt idx="488">
                  <c:v>13558.40633504629</c:v>
                </c:pt>
                <c:pt idx="489">
                  <c:v>14196.116998151</c:v>
                </c:pt>
                <c:pt idx="490">
                  <c:v>14586.90922026425</c:v>
                </c:pt>
                <c:pt idx="491">
                  <c:v>14732.07083593305</c:v>
                </c:pt>
                <c:pt idx="492">
                  <c:v>14787.22116208331</c:v>
                </c:pt>
                <c:pt idx="493">
                  <c:v>14719.81852268263</c:v>
                </c:pt>
                <c:pt idx="494">
                  <c:v>14704.4122033596</c:v>
                </c:pt>
                <c:pt idx="495">
                  <c:v>14836.81472060465</c:v>
                </c:pt>
                <c:pt idx="496">
                  <c:v>15587.2603120956</c:v>
                </c:pt>
                <c:pt idx="497">
                  <c:v>16419.40844924716</c:v>
                </c:pt>
                <c:pt idx="498">
                  <c:v>16443.09029602525</c:v>
                </c:pt>
                <c:pt idx="499">
                  <c:v>16276.35744956525</c:v>
                </c:pt>
                <c:pt idx="500">
                  <c:v>15992.48531080227</c:v>
                </c:pt>
                <c:pt idx="501">
                  <c:v>15468.75397511716</c:v>
                </c:pt>
                <c:pt idx="502">
                  <c:v>14608.22407466329</c:v>
                </c:pt>
                <c:pt idx="503">
                  <c:v>13661.24827572392</c:v>
                </c:pt>
                <c:pt idx="504">
                  <c:v>12858.40859783134</c:v>
                </c:pt>
                <c:pt idx="505">
                  <c:v>12315.75324846235</c:v>
                </c:pt>
                <c:pt idx="506">
                  <c:v>12032.4892536817</c:v>
                </c:pt>
                <c:pt idx="507">
                  <c:v>11933.4333070308</c:v>
                </c:pt>
                <c:pt idx="508">
                  <c:v>12064.98322846291</c:v>
                </c:pt>
                <c:pt idx="509">
                  <c:v>12634.02726466818</c:v>
                </c:pt>
                <c:pt idx="510">
                  <c:v>13849.45695884368</c:v>
                </c:pt>
                <c:pt idx="511">
                  <c:v>14936.92001257473</c:v>
                </c:pt>
                <c:pt idx="512">
                  <c:v>15447.00387833517</c:v>
                </c:pt>
                <c:pt idx="513">
                  <c:v>15778.80015946695</c:v>
                </c:pt>
                <c:pt idx="514">
                  <c:v>15937.61520902254</c:v>
                </c:pt>
                <c:pt idx="515">
                  <c:v>15947.57207776409</c:v>
                </c:pt>
                <c:pt idx="516">
                  <c:v>15790.78417662882</c:v>
                </c:pt>
                <c:pt idx="517">
                  <c:v>15733.58881704033</c:v>
                </c:pt>
                <c:pt idx="518">
                  <c:v>15712.24415077235</c:v>
                </c:pt>
                <c:pt idx="519">
                  <c:v>15843.99082485872</c:v>
                </c:pt>
                <c:pt idx="520">
                  <c:v>16398.95215104587</c:v>
                </c:pt>
                <c:pt idx="521">
                  <c:v>17211.29557070843</c:v>
                </c:pt>
                <c:pt idx="522">
                  <c:v>17118.28529241422</c:v>
                </c:pt>
                <c:pt idx="523">
                  <c:v>16775.39932521928</c:v>
                </c:pt>
                <c:pt idx="524">
                  <c:v>16365.49826125791</c:v>
                </c:pt>
                <c:pt idx="525">
                  <c:v>15757.28258866617</c:v>
                </c:pt>
                <c:pt idx="526">
                  <c:v>14812.66782114869</c:v>
                </c:pt>
                <c:pt idx="527">
                  <c:v>13742.36993256171</c:v>
                </c:pt>
                <c:pt idx="528">
                  <c:v>12802.58454421996</c:v>
                </c:pt>
                <c:pt idx="529">
                  <c:v>12180.35174659133</c:v>
                </c:pt>
                <c:pt idx="530">
                  <c:v>11864.49838175332</c:v>
                </c:pt>
                <c:pt idx="531">
                  <c:v>11711.56802201412</c:v>
                </c:pt>
                <c:pt idx="532">
                  <c:v>11799.31367932201</c:v>
                </c:pt>
                <c:pt idx="533">
                  <c:v>12316.5104463519</c:v>
                </c:pt>
                <c:pt idx="534">
                  <c:v>13448.75556559121</c:v>
                </c:pt>
                <c:pt idx="535">
                  <c:v>14552.0899875312</c:v>
                </c:pt>
                <c:pt idx="536">
                  <c:v>15117.2049351857</c:v>
                </c:pt>
                <c:pt idx="537">
                  <c:v>15462.18363227644</c:v>
                </c:pt>
                <c:pt idx="538">
                  <c:v>15679.36263256989</c:v>
                </c:pt>
                <c:pt idx="539">
                  <c:v>15714.772122121</c:v>
                </c:pt>
                <c:pt idx="540">
                  <c:v>15584.99297328942</c:v>
                </c:pt>
                <c:pt idx="541">
                  <c:v>15560.23793006575</c:v>
                </c:pt>
                <c:pt idx="542">
                  <c:v>15477.72111984485</c:v>
                </c:pt>
                <c:pt idx="543">
                  <c:v>15499.59045859355</c:v>
                </c:pt>
                <c:pt idx="544">
                  <c:v>15977.99120945605</c:v>
                </c:pt>
                <c:pt idx="545">
                  <c:v>16683.44435735111</c:v>
                </c:pt>
                <c:pt idx="546">
                  <c:v>16617.5382280677</c:v>
                </c:pt>
                <c:pt idx="547">
                  <c:v>16287.33385426114</c:v>
                </c:pt>
                <c:pt idx="548">
                  <c:v>15878.24364846592</c:v>
                </c:pt>
                <c:pt idx="549">
                  <c:v>15322.96632558295</c:v>
                </c:pt>
                <c:pt idx="550">
                  <c:v>14450.4225984593</c:v>
                </c:pt>
                <c:pt idx="551">
                  <c:v>13388.13194259821</c:v>
                </c:pt>
                <c:pt idx="552">
                  <c:v>12400.94708587085</c:v>
                </c:pt>
                <c:pt idx="553">
                  <c:v>11781.46882304088</c:v>
                </c:pt>
                <c:pt idx="554">
                  <c:v>11406.75664642395</c:v>
                </c:pt>
                <c:pt idx="555">
                  <c:v>11221.43963031036</c:v>
                </c:pt>
                <c:pt idx="556">
                  <c:v>11253.31949836339</c:v>
                </c:pt>
                <c:pt idx="557">
                  <c:v>11638.85306216461</c:v>
                </c:pt>
                <c:pt idx="558">
                  <c:v>12462.92412538718</c:v>
                </c:pt>
                <c:pt idx="559">
                  <c:v>13372.57656979724</c:v>
                </c:pt>
                <c:pt idx="560">
                  <c:v>14064.92480769883</c:v>
                </c:pt>
                <c:pt idx="561">
                  <c:v>14677.98178417095</c:v>
                </c:pt>
                <c:pt idx="562">
                  <c:v>15064.2248494757</c:v>
                </c:pt>
                <c:pt idx="563">
                  <c:v>15234.86293729511</c:v>
                </c:pt>
                <c:pt idx="564">
                  <c:v>15154.75485266419</c:v>
                </c:pt>
                <c:pt idx="565">
                  <c:v>15065.2026498581</c:v>
                </c:pt>
                <c:pt idx="566">
                  <c:v>14943.7109557619</c:v>
                </c:pt>
                <c:pt idx="567">
                  <c:v>14853.52079731916</c:v>
                </c:pt>
                <c:pt idx="568">
                  <c:v>15172.65933161001</c:v>
                </c:pt>
                <c:pt idx="569">
                  <c:v>15510.1554720329</c:v>
                </c:pt>
                <c:pt idx="570">
                  <c:v>15056.55150204086</c:v>
                </c:pt>
                <c:pt idx="571">
                  <c:v>14509.44238992326</c:v>
                </c:pt>
                <c:pt idx="572">
                  <c:v>14063.94104535762</c:v>
                </c:pt>
                <c:pt idx="573">
                  <c:v>13708.0932611908</c:v>
                </c:pt>
                <c:pt idx="574">
                  <c:v>13203.75695239532</c:v>
                </c:pt>
                <c:pt idx="575">
                  <c:v>12602.49469341592</c:v>
                </c:pt>
                <c:pt idx="576">
                  <c:v>11857.98766307976</c:v>
                </c:pt>
                <c:pt idx="577">
                  <c:v>11311.15281251532</c:v>
                </c:pt>
                <c:pt idx="578">
                  <c:v>10945.62242001537</c:v>
                </c:pt>
                <c:pt idx="579">
                  <c:v>10705.63205341693</c:v>
                </c:pt>
                <c:pt idx="580">
                  <c:v>10643.38671380544</c:v>
                </c:pt>
                <c:pt idx="581">
                  <c:v>10769.71971328448</c:v>
                </c:pt>
                <c:pt idx="582">
                  <c:v>11103.69219516977</c:v>
                </c:pt>
                <c:pt idx="583">
                  <c:v>11561.92879375812</c:v>
                </c:pt>
                <c:pt idx="584">
                  <c:v>12084.21727724152</c:v>
                </c:pt>
                <c:pt idx="585">
                  <c:v>12618.99656506341</c:v>
                </c:pt>
                <c:pt idx="586">
                  <c:v>12890.90853614538</c:v>
                </c:pt>
                <c:pt idx="587">
                  <c:v>12981.59951823191</c:v>
                </c:pt>
                <c:pt idx="588">
                  <c:v>13051.57186634184</c:v>
                </c:pt>
                <c:pt idx="589">
                  <c:v>13041.34073576096</c:v>
                </c:pt>
                <c:pt idx="590">
                  <c:v>12934.80819497339</c:v>
                </c:pt>
                <c:pt idx="591">
                  <c:v>12901.70607456428</c:v>
                </c:pt>
                <c:pt idx="592">
                  <c:v>13242.54104679146</c:v>
                </c:pt>
                <c:pt idx="593">
                  <c:v>13949.60994999009</c:v>
                </c:pt>
                <c:pt idx="594">
                  <c:v>13983.20693036705</c:v>
                </c:pt>
                <c:pt idx="595">
                  <c:v>13893.57721873362</c:v>
                </c:pt>
                <c:pt idx="596">
                  <c:v>13761.96171339345</c:v>
                </c:pt>
                <c:pt idx="597">
                  <c:v>13539.42865958334</c:v>
                </c:pt>
                <c:pt idx="598">
                  <c:v>13081.04896940434</c:v>
                </c:pt>
                <c:pt idx="599">
                  <c:v>12357.45881787009</c:v>
                </c:pt>
                <c:pt idx="600">
                  <c:v>11703.2746048191</c:v>
                </c:pt>
                <c:pt idx="601">
                  <c:v>11255.14393124052</c:v>
                </c:pt>
                <c:pt idx="602">
                  <c:v>10974.27674063634</c:v>
                </c:pt>
                <c:pt idx="603">
                  <c:v>10855.33686572407</c:v>
                </c:pt>
                <c:pt idx="604">
                  <c:v>10944.41209365176</c:v>
                </c:pt>
                <c:pt idx="605">
                  <c:v>11356.07796882723</c:v>
                </c:pt>
                <c:pt idx="606">
                  <c:v>12109.29427876211</c:v>
                </c:pt>
                <c:pt idx="607">
                  <c:v>12814.68184267756</c:v>
                </c:pt>
                <c:pt idx="608">
                  <c:v>13398.2796021783</c:v>
                </c:pt>
                <c:pt idx="609">
                  <c:v>13892.65904008582</c:v>
                </c:pt>
                <c:pt idx="610">
                  <c:v>14167.63557977335</c:v>
                </c:pt>
                <c:pt idx="611">
                  <c:v>14258.08807527923</c:v>
                </c:pt>
                <c:pt idx="612">
                  <c:v>14152.4439016998</c:v>
                </c:pt>
                <c:pt idx="613">
                  <c:v>13998.67883402742</c:v>
                </c:pt>
                <c:pt idx="614">
                  <c:v>13859.28266055613</c:v>
                </c:pt>
                <c:pt idx="615">
                  <c:v>13891.43082870431</c:v>
                </c:pt>
                <c:pt idx="616">
                  <c:v>14436.57837616655</c:v>
                </c:pt>
                <c:pt idx="617">
                  <c:v>15583.19835170886</c:v>
                </c:pt>
                <c:pt idx="618">
                  <c:v>15633.09001997637</c:v>
                </c:pt>
                <c:pt idx="619">
                  <c:v>15388.61011909104</c:v>
                </c:pt>
                <c:pt idx="620">
                  <c:v>15071.20658300058</c:v>
                </c:pt>
                <c:pt idx="621">
                  <c:v>14614.16242411237</c:v>
                </c:pt>
                <c:pt idx="622">
                  <c:v>13908.33365828771</c:v>
                </c:pt>
                <c:pt idx="623">
                  <c:v>13078.16326614566</c:v>
                </c:pt>
                <c:pt idx="624">
                  <c:v>12262.18886746384</c:v>
                </c:pt>
                <c:pt idx="625">
                  <c:v>11737.6824455086</c:v>
                </c:pt>
                <c:pt idx="626">
                  <c:v>11387.61203103425</c:v>
                </c:pt>
                <c:pt idx="627">
                  <c:v>11216.07365201751</c:v>
                </c:pt>
                <c:pt idx="628">
                  <c:v>11202.95085571829</c:v>
                </c:pt>
                <c:pt idx="629">
                  <c:v>11378.39447401961</c:v>
                </c:pt>
                <c:pt idx="630">
                  <c:v>11825.6427420627</c:v>
                </c:pt>
                <c:pt idx="631">
                  <c:v>12239.49674462805</c:v>
                </c:pt>
                <c:pt idx="632">
                  <c:v>12717.09855959648</c:v>
                </c:pt>
                <c:pt idx="633">
                  <c:v>13189.52518825534</c:v>
                </c:pt>
                <c:pt idx="634">
                  <c:v>13482.82952156204</c:v>
                </c:pt>
                <c:pt idx="635">
                  <c:v>13569.84182881567</c:v>
                </c:pt>
                <c:pt idx="636">
                  <c:v>13495.23089186771</c:v>
                </c:pt>
                <c:pt idx="637">
                  <c:v>13308.59622991052</c:v>
                </c:pt>
                <c:pt idx="638">
                  <c:v>13166.52899214054</c:v>
                </c:pt>
                <c:pt idx="639">
                  <c:v>13168.69923243771</c:v>
                </c:pt>
                <c:pt idx="640">
                  <c:v>13691.44680678325</c:v>
                </c:pt>
                <c:pt idx="641">
                  <c:v>14799.77754982903</c:v>
                </c:pt>
                <c:pt idx="642">
                  <c:v>14900.53868409923</c:v>
                </c:pt>
                <c:pt idx="643">
                  <c:v>14719.7648614044</c:v>
                </c:pt>
                <c:pt idx="644">
                  <c:v>14438.67110720709</c:v>
                </c:pt>
                <c:pt idx="645">
                  <c:v>13998.16608510661</c:v>
                </c:pt>
                <c:pt idx="646">
                  <c:v>13384.14919441475</c:v>
                </c:pt>
                <c:pt idx="647">
                  <c:v>12608.55079509324</c:v>
                </c:pt>
                <c:pt idx="648">
                  <c:v>11866.7043950197</c:v>
                </c:pt>
                <c:pt idx="649">
                  <c:v>11322.99969782741</c:v>
                </c:pt>
                <c:pt idx="650">
                  <c:v>10989.79037707833</c:v>
                </c:pt>
                <c:pt idx="651">
                  <c:v>10817.39940439505</c:v>
                </c:pt>
                <c:pt idx="652">
                  <c:v>10784.97697590999</c:v>
                </c:pt>
                <c:pt idx="653">
                  <c:v>10921.45167236639</c:v>
                </c:pt>
                <c:pt idx="654">
                  <c:v>11230.75258210035</c:v>
                </c:pt>
                <c:pt idx="655">
                  <c:v>11649.17362627748</c:v>
                </c:pt>
                <c:pt idx="656">
                  <c:v>12119.43001499691</c:v>
                </c:pt>
                <c:pt idx="657">
                  <c:v>12717.7722873438</c:v>
                </c:pt>
                <c:pt idx="658">
                  <c:v>13195.96436070428</c:v>
                </c:pt>
                <c:pt idx="659">
                  <c:v>13455.34379237664</c:v>
                </c:pt>
                <c:pt idx="660">
                  <c:v>13619.98987132893</c:v>
                </c:pt>
                <c:pt idx="661">
                  <c:v>13650.49247280542</c:v>
                </c:pt>
                <c:pt idx="662">
                  <c:v>13611.57124827663</c:v>
                </c:pt>
                <c:pt idx="663">
                  <c:v>13704.1999451084</c:v>
                </c:pt>
                <c:pt idx="664">
                  <c:v>14341.02820231988</c:v>
                </c:pt>
                <c:pt idx="665">
                  <c:v>15216.26684300842</c:v>
                </c:pt>
                <c:pt idx="666">
                  <c:v>15262.15787685827</c:v>
                </c:pt>
                <c:pt idx="667">
                  <c:v>15044.00107618241</c:v>
                </c:pt>
                <c:pt idx="668">
                  <c:v>14714.60159901245</c:v>
                </c:pt>
                <c:pt idx="669">
                  <c:v>14256.13660302605</c:v>
                </c:pt>
                <c:pt idx="670">
                  <c:v>13584.69366357439</c:v>
                </c:pt>
                <c:pt idx="671">
                  <c:v>12760.57490203404</c:v>
                </c:pt>
                <c:pt idx="672">
                  <c:v>12016.98157862615</c:v>
                </c:pt>
                <c:pt idx="673">
                  <c:v>11590.05844010971</c:v>
                </c:pt>
                <c:pt idx="674">
                  <c:v>11346.502679831</c:v>
                </c:pt>
                <c:pt idx="675">
                  <c:v>11259.7228984155</c:v>
                </c:pt>
                <c:pt idx="676">
                  <c:v>11387.89821650504</c:v>
                </c:pt>
                <c:pt idx="677">
                  <c:v>11971.90140458801</c:v>
                </c:pt>
                <c:pt idx="678">
                  <c:v>12955.75339340166</c:v>
                </c:pt>
                <c:pt idx="679">
                  <c:v>13875.48194966472</c:v>
                </c:pt>
                <c:pt idx="680">
                  <c:v>14506.49706521617</c:v>
                </c:pt>
                <c:pt idx="681">
                  <c:v>14912.06957371715</c:v>
                </c:pt>
                <c:pt idx="682">
                  <c:v>15172.54605088665</c:v>
                </c:pt>
                <c:pt idx="683">
                  <c:v>15286.88907038645</c:v>
                </c:pt>
                <c:pt idx="684">
                  <c:v>15238.11829659612</c:v>
                </c:pt>
                <c:pt idx="685">
                  <c:v>15185.96099432929</c:v>
                </c:pt>
                <c:pt idx="686">
                  <c:v>15153.80686450847</c:v>
                </c:pt>
                <c:pt idx="687">
                  <c:v>15188.83477223941</c:v>
                </c:pt>
                <c:pt idx="688">
                  <c:v>15713.13251812358</c:v>
                </c:pt>
                <c:pt idx="689">
                  <c:v>16725.4778476585</c:v>
                </c:pt>
                <c:pt idx="690">
                  <c:v>16732.39399677451</c:v>
                </c:pt>
                <c:pt idx="691">
                  <c:v>16447.49039856882</c:v>
                </c:pt>
                <c:pt idx="692">
                  <c:v>16030.45258342786</c:v>
                </c:pt>
                <c:pt idx="693">
                  <c:v>15453.31784535611</c:v>
                </c:pt>
                <c:pt idx="694">
                  <c:v>14618.24056621262</c:v>
                </c:pt>
                <c:pt idx="695">
                  <c:v>13618.57682963678</c:v>
                </c:pt>
                <c:pt idx="696">
                  <c:v>12787.40478970633</c:v>
                </c:pt>
                <c:pt idx="697">
                  <c:v>12301.69438620795</c:v>
                </c:pt>
                <c:pt idx="698">
                  <c:v>12044.59592084996</c:v>
                </c:pt>
                <c:pt idx="699">
                  <c:v>11948.45208207401</c:v>
                </c:pt>
                <c:pt idx="700">
                  <c:v>12050.09562230899</c:v>
                </c:pt>
                <c:pt idx="701">
                  <c:v>12550.6340111568</c:v>
                </c:pt>
                <c:pt idx="702">
                  <c:v>13526.40722216469</c:v>
                </c:pt>
                <c:pt idx="703">
                  <c:v>14466.41321242691</c:v>
                </c:pt>
                <c:pt idx="704">
                  <c:v>15074.54541251538</c:v>
                </c:pt>
                <c:pt idx="705">
                  <c:v>15481.70982912857</c:v>
                </c:pt>
                <c:pt idx="706">
                  <c:v>15698.87690486048</c:v>
                </c:pt>
                <c:pt idx="707">
                  <c:v>15770.85851222313</c:v>
                </c:pt>
                <c:pt idx="708">
                  <c:v>15737.18998404755</c:v>
                </c:pt>
                <c:pt idx="709">
                  <c:v>15660.74269066255</c:v>
                </c:pt>
                <c:pt idx="710">
                  <c:v>15646.21281434383</c:v>
                </c:pt>
                <c:pt idx="711">
                  <c:v>15701.46449772908</c:v>
                </c:pt>
                <c:pt idx="712">
                  <c:v>16226.03650402166</c:v>
                </c:pt>
                <c:pt idx="713">
                  <c:v>17275.84146631591</c:v>
                </c:pt>
                <c:pt idx="714">
                  <c:v>17275.68815325347</c:v>
                </c:pt>
                <c:pt idx="715">
                  <c:v>16993.12684704503</c:v>
                </c:pt>
                <c:pt idx="716">
                  <c:v>16638.70999066146</c:v>
                </c:pt>
                <c:pt idx="717">
                  <c:v>16076.59402756137</c:v>
                </c:pt>
                <c:pt idx="718">
                  <c:v>15220.54770043722</c:v>
                </c:pt>
                <c:pt idx="719">
                  <c:v>14177.28241635356</c:v>
                </c:pt>
                <c:pt idx="720">
                  <c:v>13321.12280664584</c:v>
                </c:pt>
                <c:pt idx="721">
                  <c:v>12755.42356398902</c:v>
                </c:pt>
                <c:pt idx="722">
                  <c:v>12438.64009665711</c:v>
                </c:pt>
                <c:pt idx="723">
                  <c:v>12302.51120719148</c:v>
                </c:pt>
                <c:pt idx="724">
                  <c:v>12363.3613934914</c:v>
                </c:pt>
                <c:pt idx="725">
                  <c:v>12813.37612254025</c:v>
                </c:pt>
                <c:pt idx="726">
                  <c:v>13709.4824531159</c:v>
                </c:pt>
                <c:pt idx="727">
                  <c:v>14531.21633454053</c:v>
                </c:pt>
                <c:pt idx="728">
                  <c:v>15093.91659207057</c:v>
                </c:pt>
                <c:pt idx="729">
                  <c:v>15462.64272328167</c:v>
                </c:pt>
                <c:pt idx="730">
                  <c:v>15669.59655316441</c:v>
                </c:pt>
                <c:pt idx="731">
                  <c:v>15771.4368453382</c:v>
                </c:pt>
                <c:pt idx="732">
                  <c:v>15692.84912359652</c:v>
                </c:pt>
                <c:pt idx="733">
                  <c:v>15610.71985450739</c:v>
                </c:pt>
                <c:pt idx="734">
                  <c:v>15523.93411020296</c:v>
                </c:pt>
                <c:pt idx="735">
                  <c:v>15550.47185015945</c:v>
                </c:pt>
                <c:pt idx="736">
                  <c:v>15959.80054496789</c:v>
                </c:pt>
                <c:pt idx="737">
                  <c:v>17098.35366583505</c:v>
                </c:pt>
                <c:pt idx="738">
                  <c:v>17003.74552133335</c:v>
                </c:pt>
                <c:pt idx="739">
                  <c:v>16482.35732804561</c:v>
                </c:pt>
                <c:pt idx="740">
                  <c:v>15906.86219575994</c:v>
                </c:pt>
                <c:pt idx="741">
                  <c:v>15328.75561883533</c:v>
                </c:pt>
                <c:pt idx="742">
                  <c:v>14797.67885604266</c:v>
                </c:pt>
                <c:pt idx="743">
                  <c:v>14257.08046560356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E1F-47B6-B399-B26E041B1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8921992"/>
        <c:axId val="2073550552"/>
      </c:lineChart>
      <c:catAx>
        <c:axId val="2038921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3550552"/>
        <c:crosses val="autoZero"/>
        <c:auto val="1"/>
        <c:lblAlgn val="ctr"/>
        <c:lblOffset val="100"/>
        <c:noMultiLvlLbl val="0"/>
      </c:catAx>
      <c:valAx>
        <c:axId val="2073550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8921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ISO</a:t>
            </a:r>
            <a:r>
              <a:rPr lang="en-US" sz="1600" b="1" baseline="0" dirty="0"/>
              <a:t> NE SCENARIOS</a:t>
            </a:r>
          </a:p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DECEMBER – LITTLE SURPLUS</a:t>
            </a:r>
          </a:p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baseline="0" dirty="0"/>
              <a:t>RPS 80</a:t>
            </a:r>
            <a:endParaRPr lang="en-US" sz="16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1"/>
          <c:order val="1"/>
          <c:spPr>
            <a:solidFill>
              <a:srgbClr val="92D050"/>
            </a:solidFill>
            <a:ln>
              <a:noFill/>
            </a:ln>
            <a:effectLst/>
          </c:spPr>
          <c:val>
            <c:numRef>
              <c:f>Sheet2!$C$8020:$C$8763</c:f>
              <c:numCache>
                <c:formatCode>_(* #,##0_);_(* \(#,##0\);_(* "-"??_);_(@_)</c:formatCode>
                <c:ptCount val="744"/>
                <c:pt idx="0">
                  <c:v>10613.2249352352</c:v>
                </c:pt>
                <c:pt idx="1">
                  <c:v>11226.11196178609</c:v>
                </c:pt>
                <c:pt idx="2">
                  <c:v>11624.50039290455</c:v>
                </c:pt>
                <c:pt idx="3">
                  <c:v>11231.27933207921</c:v>
                </c:pt>
                <c:pt idx="4">
                  <c:v>10840.32558679064</c:v>
                </c:pt>
                <c:pt idx="5">
                  <c:v>10589.44448623321</c:v>
                </c:pt>
                <c:pt idx="6">
                  <c:v>10653.6938811532</c:v>
                </c:pt>
                <c:pt idx="7">
                  <c:v>11046.94130611268</c:v>
                </c:pt>
                <c:pt idx="8">
                  <c:v>11842.24177683727</c:v>
                </c:pt>
                <c:pt idx="9">
                  <c:v>12244.21573019993</c:v>
                </c:pt>
                <c:pt idx="10">
                  <c:v>11744.53629568281</c:v>
                </c:pt>
                <c:pt idx="11">
                  <c:v>11132.44019315636</c:v>
                </c:pt>
                <c:pt idx="12">
                  <c:v>10523.45505845944</c:v>
                </c:pt>
                <c:pt idx="13">
                  <c:v>11160.64981669529</c:v>
                </c:pt>
                <c:pt idx="14">
                  <c:v>12080.28354406436</c:v>
                </c:pt>
                <c:pt idx="15">
                  <c:v>12741.62784918026</c:v>
                </c:pt>
                <c:pt idx="16">
                  <c:v>13001.52548361649</c:v>
                </c:pt>
                <c:pt idx="17">
                  <c:v>12743.02514829014</c:v>
                </c:pt>
                <c:pt idx="18">
                  <c:v>12969.25578341868</c:v>
                </c:pt>
                <c:pt idx="19">
                  <c:v>12699.73524001825</c:v>
                </c:pt>
                <c:pt idx="20">
                  <c:v>12873.71216126441</c:v>
                </c:pt>
                <c:pt idx="21">
                  <c:v>13228.3361296963</c:v>
                </c:pt>
                <c:pt idx="22">
                  <c:v>13584.12012003073</c:v>
                </c:pt>
                <c:pt idx="23">
                  <c:v>11659.35377824891</c:v>
                </c:pt>
                <c:pt idx="24">
                  <c:v>10701.99297491329</c:v>
                </c:pt>
                <c:pt idx="25">
                  <c:v>10456.20015224654</c:v>
                </c:pt>
                <c:pt idx="26">
                  <c:v>10448.18545546538</c:v>
                </c:pt>
                <c:pt idx="27">
                  <c:v>10405.63374294966</c:v>
                </c:pt>
                <c:pt idx="28">
                  <c:v>9600.578542590104</c:v>
                </c:pt>
                <c:pt idx="29">
                  <c:v>9500.289376289089</c:v>
                </c:pt>
                <c:pt idx="30">
                  <c:v>7284.225716300147</c:v>
                </c:pt>
                <c:pt idx="31">
                  <c:v>4100.071050377132</c:v>
                </c:pt>
                <c:pt idx="32">
                  <c:v>2414.611954261533</c:v>
                </c:pt>
                <c:pt idx="33">
                  <c:v>1453.375623206083</c:v>
                </c:pt>
                <c:pt idx="34">
                  <c:v>1086.51869652927</c:v>
                </c:pt>
                <c:pt idx="35">
                  <c:v>833.212095630182</c:v>
                </c:pt>
                <c:pt idx="36">
                  <c:v>1007.136288608042</c:v>
                </c:pt>
                <c:pt idx="37">
                  <c:v>1197.300788221398</c:v>
                </c:pt>
                <c:pt idx="38">
                  <c:v>1659.806793589083</c:v>
                </c:pt>
                <c:pt idx="39">
                  <c:v>2576.22409659203</c:v>
                </c:pt>
                <c:pt idx="40">
                  <c:v>3988.208029184911</c:v>
                </c:pt>
                <c:pt idx="41">
                  <c:v>6348.509867100473</c:v>
                </c:pt>
                <c:pt idx="42">
                  <c:v>8745.32603081175</c:v>
                </c:pt>
                <c:pt idx="43">
                  <c:v>8782.367639290405</c:v>
                </c:pt>
                <c:pt idx="44">
                  <c:v>8899.688036251397</c:v>
                </c:pt>
                <c:pt idx="45">
                  <c:v>9301.029250394492</c:v>
                </c:pt>
                <c:pt idx="46">
                  <c:v>9115.953028671801</c:v>
                </c:pt>
                <c:pt idx="47">
                  <c:v>8521.336347085827</c:v>
                </c:pt>
                <c:pt idx="48">
                  <c:v>8621.941882996628</c:v>
                </c:pt>
                <c:pt idx="49">
                  <c:v>9151.860979382081</c:v>
                </c:pt>
                <c:pt idx="50">
                  <c:v>9961.556267351792</c:v>
                </c:pt>
                <c:pt idx="51">
                  <c:v>9863.903514465625</c:v>
                </c:pt>
                <c:pt idx="52">
                  <c:v>9305.35296839485</c:v>
                </c:pt>
                <c:pt idx="53">
                  <c:v>8750.809770714642</c:v>
                </c:pt>
                <c:pt idx="54">
                  <c:v>6944.418391259727</c:v>
                </c:pt>
                <c:pt idx="55">
                  <c:v>6361.42829283325</c:v>
                </c:pt>
                <c:pt idx="56">
                  <c:v>4877.285725075837</c:v>
                </c:pt>
                <c:pt idx="57">
                  <c:v>4243.676489084185</c:v>
                </c:pt>
                <c:pt idx="58">
                  <c:v>4925.953916714019</c:v>
                </c:pt>
                <c:pt idx="59">
                  <c:v>6154.46983976729</c:v>
                </c:pt>
                <c:pt idx="60">
                  <c:v>7106.63690867564</c:v>
                </c:pt>
                <c:pt idx="61">
                  <c:v>7413.77907150603</c:v>
                </c:pt>
                <c:pt idx="62">
                  <c:v>7445.864222764798</c:v>
                </c:pt>
                <c:pt idx="63">
                  <c:v>8959.903718646644</c:v>
                </c:pt>
                <c:pt idx="64">
                  <c:v>8543.693132843782</c:v>
                </c:pt>
                <c:pt idx="65">
                  <c:v>8810.28725735373</c:v>
                </c:pt>
                <c:pt idx="66">
                  <c:v>10431.81332815915</c:v>
                </c:pt>
                <c:pt idx="67">
                  <c:v>11331.75304731926</c:v>
                </c:pt>
                <c:pt idx="68">
                  <c:v>12885.97148364347</c:v>
                </c:pt>
                <c:pt idx="69">
                  <c:v>13604.65778053244</c:v>
                </c:pt>
                <c:pt idx="70">
                  <c:v>13500.91491265797</c:v>
                </c:pt>
                <c:pt idx="71">
                  <c:v>13705.55332191887</c:v>
                </c:pt>
                <c:pt idx="72">
                  <c:v>14176.44312194578</c:v>
                </c:pt>
                <c:pt idx="73">
                  <c:v>14004.25896182172</c:v>
                </c:pt>
                <c:pt idx="74">
                  <c:v>14040.74692348329</c:v>
                </c:pt>
                <c:pt idx="75">
                  <c:v>12641.94505796467</c:v>
                </c:pt>
                <c:pt idx="76">
                  <c:v>13383.85815703849</c:v>
                </c:pt>
                <c:pt idx="77">
                  <c:v>13289.94911120142</c:v>
                </c:pt>
                <c:pt idx="78">
                  <c:v>13182.98981896083</c:v>
                </c:pt>
                <c:pt idx="79">
                  <c:v>13297.46288943375</c:v>
                </c:pt>
                <c:pt idx="80">
                  <c:v>12861.47920301949</c:v>
                </c:pt>
                <c:pt idx="81">
                  <c:v>11993.91464059377</c:v>
                </c:pt>
                <c:pt idx="82">
                  <c:v>13341.6491782667</c:v>
                </c:pt>
                <c:pt idx="83">
                  <c:v>13423.1407169198</c:v>
                </c:pt>
                <c:pt idx="84">
                  <c:v>13706.08060460183</c:v>
                </c:pt>
                <c:pt idx="85">
                  <c:v>13311.96316321544</c:v>
                </c:pt>
                <c:pt idx="86">
                  <c:v>12185.00188490232</c:v>
                </c:pt>
                <c:pt idx="87">
                  <c:v>12266.75706489692</c:v>
                </c:pt>
                <c:pt idx="88">
                  <c:v>11615.61567969649</c:v>
                </c:pt>
                <c:pt idx="89">
                  <c:v>9130.53239485594</c:v>
                </c:pt>
                <c:pt idx="90">
                  <c:v>7398.725150907218</c:v>
                </c:pt>
                <c:pt idx="91">
                  <c:v>7089.05203119857</c:v>
                </c:pt>
                <c:pt idx="92">
                  <c:v>6327.26037497676</c:v>
                </c:pt>
                <c:pt idx="93">
                  <c:v>5781.891895980239</c:v>
                </c:pt>
                <c:pt idx="94">
                  <c:v>4547.49677101186</c:v>
                </c:pt>
                <c:pt idx="95">
                  <c:v>4577.65734047778</c:v>
                </c:pt>
                <c:pt idx="96">
                  <c:v>3975.474152391177</c:v>
                </c:pt>
                <c:pt idx="97">
                  <c:v>4514.80524466768</c:v>
                </c:pt>
                <c:pt idx="98">
                  <c:v>4484.460126262722</c:v>
                </c:pt>
                <c:pt idx="99">
                  <c:v>3231.821020463556</c:v>
                </c:pt>
                <c:pt idx="100">
                  <c:v>1960.410651150636</c:v>
                </c:pt>
                <c:pt idx="101">
                  <c:v>1129.25495798404</c:v>
                </c:pt>
                <c:pt idx="102">
                  <c:v>891.0550059520594</c:v>
                </c:pt>
                <c:pt idx="103">
                  <c:v>951.138867676563</c:v>
                </c:pt>
                <c:pt idx="104">
                  <c:v>1416.518563666436</c:v>
                </c:pt>
                <c:pt idx="105">
                  <c:v>1836.130122774459</c:v>
                </c:pt>
                <c:pt idx="106">
                  <c:v>2380.18039506355</c:v>
                </c:pt>
                <c:pt idx="107">
                  <c:v>2406.069974797408</c:v>
                </c:pt>
                <c:pt idx="108">
                  <c:v>2939.17913141486</c:v>
                </c:pt>
                <c:pt idx="109">
                  <c:v>2465.81110277798</c:v>
                </c:pt>
                <c:pt idx="110">
                  <c:v>2784.289843292237</c:v>
                </c:pt>
                <c:pt idx="111">
                  <c:v>3090.087435281052</c:v>
                </c:pt>
                <c:pt idx="112">
                  <c:v>3980.325153074507</c:v>
                </c:pt>
                <c:pt idx="113">
                  <c:v>4973.435722315528</c:v>
                </c:pt>
                <c:pt idx="114">
                  <c:v>5750.88767422157</c:v>
                </c:pt>
                <c:pt idx="115">
                  <c:v>7145.1285445325</c:v>
                </c:pt>
                <c:pt idx="116">
                  <c:v>8823.54841683045</c:v>
                </c:pt>
                <c:pt idx="117">
                  <c:v>8689.170425075377</c:v>
                </c:pt>
                <c:pt idx="118">
                  <c:v>8701.087013710507</c:v>
                </c:pt>
                <c:pt idx="119">
                  <c:v>9092.409856877162</c:v>
                </c:pt>
                <c:pt idx="120">
                  <c:v>9520.29975410783</c:v>
                </c:pt>
                <c:pt idx="121">
                  <c:v>9791.454873825467</c:v>
                </c:pt>
                <c:pt idx="122">
                  <c:v>9140.81440717387</c:v>
                </c:pt>
                <c:pt idx="123">
                  <c:v>7829.752380101556</c:v>
                </c:pt>
                <c:pt idx="124">
                  <c:v>7275.341003092092</c:v>
                </c:pt>
                <c:pt idx="125">
                  <c:v>6720.428707533802</c:v>
                </c:pt>
                <c:pt idx="126">
                  <c:v>5562.990490144979</c:v>
                </c:pt>
                <c:pt idx="127">
                  <c:v>4239.853689632648</c:v>
                </c:pt>
                <c:pt idx="128">
                  <c:v>3895.564461786978</c:v>
                </c:pt>
                <c:pt idx="129">
                  <c:v>3602.289833518716</c:v>
                </c:pt>
                <c:pt idx="130">
                  <c:v>3429.18292869946</c:v>
                </c:pt>
                <c:pt idx="131">
                  <c:v>2501.086314268715</c:v>
                </c:pt>
                <c:pt idx="132">
                  <c:v>1513.40675666229</c:v>
                </c:pt>
                <c:pt idx="133">
                  <c:v>1785.51098520928</c:v>
                </c:pt>
                <c:pt idx="134">
                  <c:v>2492.887068548522</c:v>
                </c:pt>
                <c:pt idx="135">
                  <c:v>3053.283104009702</c:v>
                </c:pt>
                <c:pt idx="136">
                  <c:v>3779.298630191955</c:v>
                </c:pt>
                <c:pt idx="137">
                  <c:v>4477.025440432835</c:v>
                </c:pt>
                <c:pt idx="138">
                  <c:v>4614.1716662735</c:v>
                </c:pt>
                <c:pt idx="139">
                  <c:v>4019.844990163155</c:v>
                </c:pt>
                <c:pt idx="140">
                  <c:v>5093.603445764536</c:v>
                </c:pt>
                <c:pt idx="141">
                  <c:v>6250.64620114113</c:v>
                </c:pt>
                <c:pt idx="142">
                  <c:v>6964.903323493136</c:v>
                </c:pt>
                <c:pt idx="143">
                  <c:v>7539.905089272602</c:v>
                </c:pt>
                <c:pt idx="144">
                  <c:v>8143.617397139818</c:v>
                </c:pt>
                <c:pt idx="145">
                  <c:v>8181.476293777111</c:v>
                </c:pt>
                <c:pt idx="146">
                  <c:v>8481.63196105814</c:v>
                </c:pt>
                <c:pt idx="147">
                  <c:v>9320.749622737592</c:v>
                </c:pt>
                <c:pt idx="148">
                  <c:v>9514.763285936634</c:v>
                </c:pt>
                <c:pt idx="149">
                  <c:v>10121.63928990167</c:v>
                </c:pt>
                <c:pt idx="150">
                  <c:v>10075.97660955642</c:v>
                </c:pt>
                <c:pt idx="151">
                  <c:v>10629.57069840727</c:v>
                </c:pt>
                <c:pt idx="152">
                  <c:v>10651.61111455545</c:v>
                </c:pt>
                <c:pt idx="153">
                  <c:v>10003.44887651381</c:v>
                </c:pt>
                <c:pt idx="154">
                  <c:v>10602.33654783185</c:v>
                </c:pt>
                <c:pt idx="155">
                  <c:v>10982.82373186345</c:v>
                </c:pt>
                <c:pt idx="156">
                  <c:v>10201.91807838395</c:v>
                </c:pt>
                <c:pt idx="157">
                  <c:v>9602.424031980489</c:v>
                </c:pt>
                <c:pt idx="158">
                  <c:v>8509.498850853135</c:v>
                </c:pt>
                <c:pt idx="159">
                  <c:v>7306.477045521507</c:v>
                </c:pt>
                <c:pt idx="160">
                  <c:v>6489.241615185335</c:v>
                </c:pt>
                <c:pt idx="161">
                  <c:v>6146.586963656875</c:v>
                </c:pt>
                <c:pt idx="162">
                  <c:v>5309.499340306857</c:v>
                </c:pt>
                <c:pt idx="163">
                  <c:v>5587.614591439715</c:v>
                </c:pt>
                <c:pt idx="164">
                  <c:v>6004.879742608518</c:v>
                </c:pt>
                <c:pt idx="165">
                  <c:v>5644.402936395651</c:v>
                </c:pt>
                <c:pt idx="166">
                  <c:v>5048.810781846179</c:v>
                </c:pt>
                <c:pt idx="167">
                  <c:v>4270.356992842499</c:v>
                </c:pt>
                <c:pt idx="168">
                  <c:v>4326.459870310568</c:v>
                </c:pt>
                <c:pt idx="169">
                  <c:v>4422.240769672188</c:v>
                </c:pt>
                <c:pt idx="170">
                  <c:v>4208.4276417276</c:v>
                </c:pt>
                <c:pt idx="171">
                  <c:v>4041.64812910399</c:v>
                </c:pt>
                <c:pt idx="172">
                  <c:v>3748.874419384551</c:v>
                </c:pt>
                <c:pt idx="173">
                  <c:v>3807.640074401625</c:v>
                </c:pt>
                <c:pt idx="174">
                  <c:v>3571.285611760044</c:v>
                </c:pt>
                <c:pt idx="175">
                  <c:v>4076.81788405813</c:v>
                </c:pt>
                <c:pt idx="176">
                  <c:v>4188.31180737227</c:v>
                </c:pt>
                <c:pt idx="177">
                  <c:v>3843.600753380223</c:v>
                </c:pt>
                <c:pt idx="178">
                  <c:v>4574.59910091655</c:v>
                </c:pt>
                <c:pt idx="179">
                  <c:v>4795.583273349538</c:v>
                </c:pt>
                <c:pt idx="180">
                  <c:v>4182.485333725444</c:v>
                </c:pt>
                <c:pt idx="181">
                  <c:v>3705.900880722444</c:v>
                </c:pt>
                <c:pt idx="182">
                  <c:v>3921.216764313499</c:v>
                </c:pt>
                <c:pt idx="183">
                  <c:v>3945.99905041312</c:v>
                </c:pt>
                <c:pt idx="184">
                  <c:v>4404.102245378</c:v>
                </c:pt>
                <c:pt idx="185">
                  <c:v>4800.96155671584</c:v>
                </c:pt>
                <c:pt idx="186">
                  <c:v>4986.222327377568</c:v>
                </c:pt>
                <c:pt idx="187">
                  <c:v>5639.76284878551</c:v>
                </c:pt>
                <c:pt idx="188">
                  <c:v>6118.430068386238</c:v>
                </c:pt>
                <c:pt idx="189">
                  <c:v>7271.887301518634</c:v>
                </c:pt>
                <c:pt idx="190">
                  <c:v>8479.865564070173</c:v>
                </c:pt>
                <c:pt idx="191">
                  <c:v>8800.769804926107</c:v>
                </c:pt>
                <c:pt idx="192">
                  <c:v>8750.941591385386</c:v>
                </c:pt>
                <c:pt idx="193">
                  <c:v>6384.971464627894</c:v>
                </c:pt>
                <c:pt idx="194">
                  <c:v>7130.549178348358</c:v>
                </c:pt>
                <c:pt idx="195">
                  <c:v>6691.32270343383</c:v>
                </c:pt>
                <c:pt idx="196">
                  <c:v>6887.49822563305</c:v>
                </c:pt>
                <c:pt idx="197">
                  <c:v>5995.995029400464</c:v>
                </c:pt>
                <c:pt idx="198">
                  <c:v>5934.51386856609</c:v>
                </c:pt>
                <c:pt idx="199">
                  <c:v>5199.850906383117</c:v>
                </c:pt>
                <c:pt idx="200">
                  <c:v>4698.167797670716</c:v>
                </c:pt>
                <c:pt idx="201">
                  <c:v>5113.350182241786</c:v>
                </c:pt>
                <c:pt idx="202">
                  <c:v>5145.06623562247</c:v>
                </c:pt>
                <c:pt idx="203">
                  <c:v>4318.62972246846</c:v>
                </c:pt>
                <c:pt idx="204">
                  <c:v>3792.928887546745</c:v>
                </c:pt>
                <c:pt idx="205">
                  <c:v>3324.860049873722</c:v>
                </c:pt>
                <c:pt idx="206">
                  <c:v>4456.67232887017</c:v>
                </c:pt>
                <c:pt idx="207">
                  <c:v>5475.540657174308</c:v>
                </c:pt>
                <c:pt idx="208">
                  <c:v>5785.503782358583</c:v>
                </c:pt>
                <c:pt idx="209">
                  <c:v>6711.833999801383</c:v>
                </c:pt>
                <c:pt idx="210">
                  <c:v>7260.207990090828</c:v>
                </c:pt>
                <c:pt idx="211">
                  <c:v>7494.34786546394</c:v>
                </c:pt>
                <c:pt idx="212">
                  <c:v>7389.840437699162</c:v>
                </c:pt>
                <c:pt idx="213">
                  <c:v>7611.720990693201</c:v>
                </c:pt>
                <c:pt idx="214">
                  <c:v>7429.544823726851</c:v>
                </c:pt>
                <c:pt idx="215">
                  <c:v>7596.13978741142</c:v>
                </c:pt>
                <c:pt idx="216">
                  <c:v>6894.85381906049</c:v>
                </c:pt>
                <c:pt idx="217">
                  <c:v>6361.823754845484</c:v>
                </c:pt>
                <c:pt idx="218">
                  <c:v>5815.90162903185</c:v>
                </c:pt>
                <c:pt idx="219">
                  <c:v>4712.457158379219</c:v>
                </c:pt>
                <c:pt idx="220">
                  <c:v>4899.721603236238</c:v>
                </c:pt>
                <c:pt idx="221">
                  <c:v>4835.60402898701</c:v>
                </c:pt>
                <c:pt idx="222">
                  <c:v>4896.373358199367</c:v>
                </c:pt>
                <c:pt idx="223">
                  <c:v>4676.65466420552</c:v>
                </c:pt>
                <c:pt idx="224">
                  <c:v>4824.478364376328</c:v>
                </c:pt>
                <c:pt idx="225">
                  <c:v>4963.074617595158</c:v>
                </c:pt>
                <c:pt idx="226">
                  <c:v>5108.736458765793</c:v>
                </c:pt>
                <c:pt idx="227">
                  <c:v>5329.56244639389</c:v>
                </c:pt>
                <c:pt idx="228">
                  <c:v>5384.637122630173</c:v>
                </c:pt>
                <c:pt idx="229">
                  <c:v>5377.597898812507</c:v>
                </c:pt>
                <c:pt idx="230">
                  <c:v>5420.835078816106</c:v>
                </c:pt>
                <c:pt idx="231">
                  <c:v>5801.454083518452</c:v>
                </c:pt>
                <c:pt idx="232">
                  <c:v>6126.60294997229</c:v>
                </c:pt>
                <c:pt idx="233">
                  <c:v>6427.04862272895</c:v>
                </c:pt>
                <c:pt idx="234">
                  <c:v>6279.752205241106</c:v>
                </c:pt>
                <c:pt idx="235">
                  <c:v>5952.098746043159</c:v>
                </c:pt>
                <c:pt idx="236">
                  <c:v>5516.51052164113</c:v>
                </c:pt>
                <c:pt idx="237">
                  <c:v>5256.454702400009</c:v>
                </c:pt>
                <c:pt idx="238">
                  <c:v>4748.127831882182</c:v>
                </c:pt>
                <c:pt idx="239">
                  <c:v>4053.986543885503</c:v>
                </c:pt>
                <c:pt idx="240">
                  <c:v>3133.271887016346</c:v>
                </c:pt>
                <c:pt idx="241">
                  <c:v>2290.726887897584</c:v>
                </c:pt>
                <c:pt idx="242">
                  <c:v>2734.17162427588</c:v>
                </c:pt>
                <c:pt idx="243">
                  <c:v>2135.969420445705</c:v>
                </c:pt>
                <c:pt idx="244">
                  <c:v>1652.029374015266</c:v>
                </c:pt>
                <c:pt idx="245">
                  <c:v>1613.036819609588</c:v>
                </c:pt>
                <c:pt idx="246">
                  <c:v>1166.42838713347</c:v>
                </c:pt>
                <c:pt idx="247">
                  <c:v>1070.093840954735</c:v>
                </c:pt>
                <c:pt idx="248">
                  <c:v>1236.846989444196</c:v>
                </c:pt>
                <c:pt idx="249">
                  <c:v>1309.611999694142</c:v>
                </c:pt>
                <c:pt idx="250">
                  <c:v>1102.996280372102</c:v>
                </c:pt>
                <c:pt idx="251">
                  <c:v>1216.045687601004</c:v>
                </c:pt>
                <c:pt idx="252">
                  <c:v>1640.033692977684</c:v>
                </c:pt>
                <c:pt idx="253">
                  <c:v>1649.524781271155</c:v>
                </c:pt>
                <c:pt idx="254">
                  <c:v>1681.109013981096</c:v>
                </c:pt>
                <c:pt idx="255">
                  <c:v>2159.749869447674</c:v>
                </c:pt>
                <c:pt idx="256">
                  <c:v>2124.263744883757</c:v>
                </c:pt>
                <c:pt idx="257">
                  <c:v>1858.592365069008</c:v>
                </c:pt>
                <c:pt idx="258">
                  <c:v>1410.059350800046</c:v>
                </c:pt>
                <c:pt idx="259">
                  <c:v>1844.513917433692</c:v>
                </c:pt>
                <c:pt idx="260">
                  <c:v>1786.22281683129</c:v>
                </c:pt>
                <c:pt idx="261">
                  <c:v>1418.627694398318</c:v>
                </c:pt>
                <c:pt idx="262">
                  <c:v>1317.784881280186</c:v>
                </c:pt>
                <c:pt idx="263">
                  <c:v>1301.307297437354</c:v>
                </c:pt>
                <c:pt idx="264">
                  <c:v>997.6979285828684</c:v>
                </c:pt>
                <c:pt idx="265">
                  <c:v>903.4725131360176</c:v>
                </c:pt>
                <c:pt idx="266">
                  <c:v>953.5380038840779</c:v>
                </c:pt>
                <c:pt idx="267">
                  <c:v>1063.265530210266</c:v>
                </c:pt>
                <c:pt idx="268">
                  <c:v>939.8813823951392</c:v>
                </c:pt>
                <c:pt idx="269">
                  <c:v>628.9164201132122</c:v>
                </c:pt>
                <c:pt idx="270">
                  <c:v>629.601887601075</c:v>
                </c:pt>
                <c:pt idx="271">
                  <c:v>408.6440793022345</c:v>
                </c:pt>
                <c:pt idx="272">
                  <c:v>264.4322655097685</c:v>
                </c:pt>
                <c:pt idx="273">
                  <c:v>325.1225023196875</c:v>
                </c:pt>
                <c:pt idx="274">
                  <c:v>407.4840573996991</c:v>
                </c:pt>
                <c:pt idx="275">
                  <c:v>373.5534167505392</c:v>
                </c:pt>
                <c:pt idx="276">
                  <c:v>298.3892702930768</c:v>
                </c:pt>
                <c:pt idx="277">
                  <c:v>300.5511292932563</c:v>
                </c:pt>
                <c:pt idx="278">
                  <c:v>326.387980758817</c:v>
                </c:pt>
                <c:pt idx="279">
                  <c:v>287.632703560476</c:v>
                </c:pt>
                <c:pt idx="280">
                  <c:v>420.3761189983302</c:v>
                </c:pt>
                <c:pt idx="281">
                  <c:v>614.864336612046</c:v>
                </c:pt>
                <c:pt idx="282">
                  <c:v>690.713950557371</c:v>
                </c:pt>
                <c:pt idx="283">
                  <c:v>899.8342626235193</c:v>
                </c:pt>
                <c:pt idx="284">
                  <c:v>910.8544706976065</c:v>
                </c:pt>
                <c:pt idx="285">
                  <c:v>930.3639299675194</c:v>
                </c:pt>
                <c:pt idx="286">
                  <c:v>1168.484789597054</c:v>
                </c:pt>
                <c:pt idx="287">
                  <c:v>1279.082332350142</c:v>
                </c:pt>
                <c:pt idx="288">
                  <c:v>1290.07617629008</c:v>
                </c:pt>
                <c:pt idx="289">
                  <c:v>1197.037146879913</c:v>
                </c:pt>
                <c:pt idx="290">
                  <c:v>1174.416719780474</c:v>
                </c:pt>
                <c:pt idx="291">
                  <c:v>1223.032183150365</c:v>
                </c:pt>
                <c:pt idx="292">
                  <c:v>1192.871613684445</c:v>
                </c:pt>
                <c:pt idx="293">
                  <c:v>1204.392740307353</c:v>
                </c:pt>
                <c:pt idx="294">
                  <c:v>1230.915059260776</c:v>
                </c:pt>
                <c:pt idx="295">
                  <c:v>1167.061126353033</c:v>
                </c:pt>
                <c:pt idx="296">
                  <c:v>1218.65573688171</c:v>
                </c:pt>
                <c:pt idx="297">
                  <c:v>1283.880604765175</c:v>
                </c:pt>
                <c:pt idx="298">
                  <c:v>1200.780853929005</c:v>
                </c:pt>
                <c:pt idx="299">
                  <c:v>1213.119268710517</c:v>
                </c:pt>
                <c:pt idx="300">
                  <c:v>1169.486626694698</c:v>
                </c:pt>
                <c:pt idx="301">
                  <c:v>1093.795197554265</c:v>
                </c:pt>
                <c:pt idx="302">
                  <c:v>1081.219505565416</c:v>
                </c:pt>
                <c:pt idx="303">
                  <c:v>1005.448984022537</c:v>
                </c:pt>
                <c:pt idx="304">
                  <c:v>1009.561788949708</c:v>
                </c:pt>
                <c:pt idx="305">
                  <c:v>1149.370792339368</c:v>
                </c:pt>
                <c:pt idx="306">
                  <c:v>932.8685227116292</c:v>
                </c:pt>
                <c:pt idx="307">
                  <c:v>864.1108608522604</c:v>
                </c:pt>
                <c:pt idx="308">
                  <c:v>1134.791426155231</c:v>
                </c:pt>
                <c:pt idx="309">
                  <c:v>1101.78353020127</c:v>
                </c:pt>
                <c:pt idx="310">
                  <c:v>1038.77324958628</c:v>
                </c:pt>
                <c:pt idx="311">
                  <c:v>1053.088974428932</c:v>
                </c:pt>
                <c:pt idx="312">
                  <c:v>1037.191401537367</c:v>
                </c:pt>
                <c:pt idx="313">
                  <c:v>1090.947871066224</c:v>
                </c:pt>
                <c:pt idx="314">
                  <c:v>1105.869970994292</c:v>
                </c:pt>
                <c:pt idx="315">
                  <c:v>955.357129140326</c:v>
                </c:pt>
                <c:pt idx="316">
                  <c:v>969.4092126414944</c:v>
                </c:pt>
                <c:pt idx="317">
                  <c:v>1081.931337187426</c:v>
                </c:pt>
                <c:pt idx="318">
                  <c:v>1218.866649954897</c:v>
                </c:pt>
                <c:pt idx="319">
                  <c:v>1181.455943598131</c:v>
                </c:pt>
                <c:pt idx="320">
                  <c:v>1211.247415185971</c:v>
                </c:pt>
                <c:pt idx="321">
                  <c:v>1192.60797234296</c:v>
                </c:pt>
                <c:pt idx="322">
                  <c:v>1074.206645881906</c:v>
                </c:pt>
                <c:pt idx="323">
                  <c:v>1030.784916939275</c:v>
                </c:pt>
                <c:pt idx="324">
                  <c:v>1223.954927845564</c:v>
                </c:pt>
                <c:pt idx="325">
                  <c:v>1257.358285811753</c:v>
                </c:pt>
                <c:pt idx="326">
                  <c:v>1360.916604747184</c:v>
                </c:pt>
                <c:pt idx="327">
                  <c:v>1591.10185999801</c:v>
                </c:pt>
                <c:pt idx="328">
                  <c:v>1881.450069375785</c:v>
                </c:pt>
                <c:pt idx="329">
                  <c:v>1774.121679257114</c:v>
                </c:pt>
                <c:pt idx="330">
                  <c:v>2005.282407471436</c:v>
                </c:pt>
                <c:pt idx="331">
                  <c:v>2878.040704324415</c:v>
                </c:pt>
                <c:pt idx="332">
                  <c:v>2814.02858661178</c:v>
                </c:pt>
                <c:pt idx="333">
                  <c:v>2654.209205403384</c:v>
                </c:pt>
                <c:pt idx="334">
                  <c:v>2517.616626379844</c:v>
                </c:pt>
                <c:pt idx="335">
                  <c:v>2570.265802274461</c:v>
                </c:pt>
                <c:pt idx="336">
                  <c:v>2716.903116408592</c:v>
                </c:pt>
                <c:pt idx="337">
                  <c:v>2574.40497133578</c:v>
                </c:pt>
                <c:pt idx="338">
                  <c:v>2557.558289614868</c:v>
                </c:pt>
                <c:pt idx="339">
                  <c:v>3219.4035132796</c:v>
                </c:pt>
                <c:pt idx="340">
                  <c:v>3582.226727431684</c:v>
                </c:pt>
                <c:pt idx="341">
                  <c:v>3308.03973228696</c:v>
                </c:pt>
                <c:pt idx="342">
                  <c:v>3268.757172405648</c:v>
                </c:pt>
                <c:pt idx="343">
                  <c:v>3481.093908837918</c:v>
                </c:pt>
                <c:pt idx="344">
                  <c:v>3369.283615913997</c:v>
                </c:pt>
                <c:pt idx="345">
                  <c:v>2748.830082862463</c:v>
                </c:pt>
                <c:pt idx="346">
                  <c:v>2585.02971739764</c:v>
                </c:pt>
                <c:pt idx="347">
                  <c:v>2471.584848156508</c:v>
                </c:pt>
                <c:pt idx="348">
                  <c:v>1821.445300053728</c:v>
                </c:pt>
                <c:pt idx="349">
                  <c:v>1219.789394650096</c:v>
                </c:pt>
                <c:pt idx="350">
                  <c:v>913.279971039272</c:v>
                </c:pt>
                <c:pt idx="351">
                  <c:v>565.721590559184</c:v>
                </c:pt>
                <c:pt idx="352">
                  <c:v>335.5099711742088</c:v>
                </c:pt>
                <c:pt idx="353">
                  <c:v>251.9883941916617</c:v>
                </c:pt>
                <c:pt idx="354">
                  <c:v>226.8106460798144</c:v>
                </c:pt>
                <c:pt idx="355">
                  <c:v>152.93834219563</c:v>
                </c:pt>
                <c:pt idx="356">
                  <c:v>84.20704447040883</c:v>
                </c:pt>
                <c:pt idx="357">
                  <c:v>20.48493223340878</c:v>
                </c:pt>
                <c:pt idx="358">
                  <c:v>27.44506364862102</c:v>
                </c:pt>
                <c:pt idx="359">
                  <c:v>65.69942229813988</c:v>
                </c:pt>
                <c:pt idx="360">
                  <c:v>102.477389435341</c:v>
                </c:pt>
                <c:pt idx="361">
                  <c:v>357.945849334609</c:v>
                </c:pt>
                <c:pt idx="362">
                  <c:v>354.5976042977454</c:v>
                </c:pt>
                <c:pt idx="363">
                  <c:v>363.3768609692063</c:v>
                </c:pt>
                <c:pt idx="364">
                  <c:v>370.9433674698348</c:v>
                </c:pt>
                <c:pt idx="365">
                  <c:v>416.8960532907246</c:v>
                </c:pt>
                <c:pt idx="366">
                  <c:v>379.2217055924729</c:v>
                </c:pt>
                <c:pt idx="367">
                  <c:v>279.9343763891046</c:v>
                </c:pt>
                <c:pt idx="368">
                  <c:v>192.5636358208722</c:v>
                </c:pt>
                <c:pt idx="369">
                  <c:v>158.158440757039</c:v>
                </c:pt>
                <c:pt idx="370">
                  <c:v>123.3314195468292</c:v>
                </c:pt>
                <c:pt idx="371">
                  <c:v>137.3835030479964</c:v>
                </c:pt>
                <c:pt idx="372">
                  <c:v>232.0043805070751</c:v>
                </c:pt>
                <c:pt idx="373">
                  <c:v>277.1397781693606</c:v>
                </c:pt>
                <c:pt idx="374">
                  <c:v>335.9581614547337</c:v>
                </c:pt>
                <c:pt idx="375">
                  <c:v>719.6354057183091</c:v>
                </c:pt>
                <c:pt idx="376">
                  <c:v>1057.597241368331</c:v>
                </c:pt>
                <c:pt idx="377">
                  <c:v>1306.632852535357</c:v>
                </c:pt>
                <c:pt idx="378">
                  <c:v>1487.306263855243</c:v>
                </c:pt>
                <c:pt idx="379">
                  <c:v>1480.952507525446</c:v>
                </c:pt>
                <c:pt idx="380">
                  <c:v>1406.684741629034</c:v>
                </c:pt>
                <c:pt idx="381">
                  <c:v>1176.235845036722</c:v>
                </c:pt>
                <c:pt idx="382">
                  <c:v>928.8875384552014</c:v>
                </c:pt>
                <c:pt idx="383">
                  <c:v>1007.057196205597</c:v>
                </c:pt>
                <c:pt idx="384">
                  <c:v>979.3221270813407</c:v>
                </c:pt>
                <c:pt idx="385">
                  <c:v>1118.867489129518</c:v>
                </c:pt>
                <c:pt idx="386">
                  <c:v>1334.499742330355</c:v>
                </c:pt>
                <c:pt idx="387">
                  <c:v>1591.260044802901</c:v>
                </c:pt>
                <c:pt idx="388">
                  <c:v>1966.869864017026</c:v>
                </c:pt>
                <c:pt idx="389">
                  <c:v>2323.761147985694</c:v>
                </c:pt>
                <c:pt idx="390">
                  <c:v>2873.29516017768</c:v>
                </c:pt>
                <c:pt idx="391">
                  <c:v>3735.77144471273</c:v>
                </c:pt>
                <c:pt idx="392">
                  <c:v>4076.554242716645</c:v>
                </c:pt>
                <c:pt idx="393">
                  <c:v>4308.004976406602</c:v>
                </c:pt>
                <c:pt idx="394">
                  <c:v>4445.20393051556</c:v>
                </c:pt>
                <c:pt idx="395">
                  <c:v>4991.099692195046</c:v>
                </c:pt>
                <c:pt idx="396">
                  <c:v>4873.594746295043</c:v>
                </c:pt>
                <c:pt idx="397">
                  <c:v>4628.513755250297</c:v>
                </c:pt>
                <c:pt idx="398">
                  <c:v>5371.375963153463</c:v>
                </c:pt>
                <c:pt idx="399">
                  <c:v>5162.440200026351</c:v>
                </c:pt>
                <c:pt idx="400">
                  <c:v>4851.71251495177</c:v>
                </c:pt>
                <c:pt idx="401">
                  <c:v>4836.447681279762</c:v>
                </c:pt>
                <c:pt idx="402">
                  <c:v>5883.86836686676</c:v>
                </c:pt>
                <c:pt idx="403">
                  <c:v>5887.928443525634</c:v>
                </c:pt>
                <c:pt idx="404">
                  <c:v>5768.103453820559</c:v>
                </c:pt>
                <c:pt idx="405">
                  <c:v>6012.20897190181</c:v>
                </c:pt>
                <c:pt idx="406">
                  <c:v>6418.26936605749</c:v>
                </c:pt>
                <c:pt idx="407">
                  <c:v>6404.401831495361</c:v>
                </c:pt>
                <c:pt idx="408">
                  <c:v>7184.094734804024</c:v>
                </c:pt>
                <c:pt idx="409">
                  <c:v>7280.350188580313</c:v>
                </c:pt>
                <c:pt idx="410">
                  <c:v>7580.374035190598</c:v>
                </c:pt>
                <c:pt idx="411">
                  <c:v>7592.053346618397</c:v>
                </c:pt>
                <c:pt idx="412">
                  <c:v>7441.197771020502</c:v>
                </c:pt>
                <c:pt idx="413">
                  <c:v>7483.986760743568</c:v>
                </c:pt>
                <c:pt idx="414">
                  <c:v>8105.073033014667</c:v>
                </c:pt>
                <c:pt idx="415">
                  <c:v>8057.7757763522</c:v>
                </c:pt>
                <c:pt idx="416">
                  <c:v>8567.157212235973</c:v>
                </c:pt>
                <c:pt idx="417">
                  <c:v>8779.07212252187</c:v>
                </c:pt>
                <c:pt idx="418">
                  <c:v>8873.613907578504</c:v>
                </c:pt>
                <c:pt idx="419">
                  <c:v>8992.48978845423</c:v>
                </c:pt>
                <c:pt idx="420">
                  <c:v>8591.544036323366</c:v>
                </c:pt>
                <c:pt idx="421">
                  <c:v>8279.919970687704</c:v>
                </c:pt>
                <c:pt idx="422">
                  <c:v>8116.88416511321</c:v>
                </c:pt>
                <c:pt idx="423">
                  <c:v>7771.56673603575</c:v>
                </c:pt>
                <c:pt idx="424">
                  <c:v>7370.251886026804</c:v>
                </c:pt>
                <c:pt idx="425">
                  <c:v>7104.053223529084</c:v>
                </c:pt>
                <c:pt idx="426">
                  <c:v>6744.947352291932</c:v>
                </c:pt>
                <c:pt idx="427">
                  <c:v>6521.379494712392</c:v>
                </c:pt>
                <c:pt idx="428">
                  <c:v>5709.364162937632</c:v>
                </c:pt>
                <c:pt idx="429">
                  <c:v>6146.797876730056</c:v>
                </c:pt>
                <c:pt idx="430">
                  <c:v>6353.387231917953</c:v>
                </c:pt>
                <c:pt idx="431">
                  <c:v>5745.377570184526</c:v>
                </c:pt>
                <c:pt idx="432">
                  <c:v>5461.066747526764</c:v>
                </c:pt>
                <c:pt idx="433">
                  <c:v>5563.544136962105</c:v>
                </c:pt>
                <c:pt idx="434">
                  <c:v>5431.459824877964</c:v>
                </c:pt>
                <c:pt idx="435">
                  <c:v>5904.77512524654</c:v>
                </c:pt>
                <c:pt idx="436">
                  <c:v>5456.53211645322</c:v>
                </c:pt>
                <c:pt idx="437">
                  <c:v>5445.0637180986</c:v>
                </c:pt>
                <c:pt idx="438">
                  <c:v>4743.619564942784</c:v>
                </c:pt>
                <c:pt idx="439">
                  <c:v>4827.325690864371</c:v>
                </c:pt>
                <c:pt idx="440">
                  <c:v>5083.057792105117</c:v>
                </c:pt>
                <c:pt idx="441">
                  <c:v>4458.51781826056</c:v>
                </c:pt>
                <c:pt idx="442">
                  <c:v>4678.31560465688</c:v>
                </c:pt>
                <c:pt idx="443">
                  <c:v>4232.12899832713</c:v>
                </c:pt>
                <c:pt idx="444">
                  <c:v>4066.377686935313</c:v>
                </c:pt>
                <c:pt idx="445">
                  <c:v>4446.073946942452</c:v>
                </c:pt>
                <c:pt idx="446">
                  <c:v>4712.509886647517</c:v>
                </c:pt>
                <c:pt idx="447">
                  <c:v>4896.79518434575</c:v>
                </c:pt>
                <c:pt idx="448">
                  <c:v>4813.16815082661</c:v>
                </c:pt>
                <c:pt idx="449">
                  <c:v>5570.50426837732</c:v>
                </c:pt>
                <c:pt idx="450">
                  <c:v>4912.666393103168</c:v>
                </c:pt>
                <c:pt idx="451">
                  <c:v>4239.194586278935</c:v>
                </c:pt>
                <c:pt idx="452">
                  <c:v>3674.132099073465</c:v>
                </c:pt>
                <c:pt idx="453">
                  <c:v>3167.729810348476</c:v>
                </c:pt>
                <c:pt idx="454">
                  <c:v>2692.226286845566</c:v>
                </c:pt>
                <c:pt idx="455">
                  <c:v>2405.67451278518</c:v>
                </c:pt>
                <c:pt idx="456">
                  <c:v>2038.712129571773</c:v>
                </c:pt>
                <c:pt idx="457">
                  <c:v>1979.946474554697</c:v>
                </c:pt>
                <c:pt idx="458">
                  <c:v>2261.38360659027</c:v>
                </c:pt>
                <c:pt idx="459">
                  <c:v>2215.931839318201</c:v>
                </c:pt>
                <c:pt idx="460">
                  <c:v>1892.391185047425</c:v>
                </c:pt>
                <c:pt idx="461">
                  <c:v>1698.192972909344</c:v>
                </c:pt>
                <c:pt idx="462">
                  <c:v>1321.66040900002</c:v>
                </c:pt>
                <c:pt idx="463">
                  <c:v>772.0473044055884</c:v>
                </c:pt>
                <c:pt idx="464">
                  <c:v>378.5098739704632</c:v>
                </c:pt>
                <c:pt idx="465">
                  <c:v>250.1692689354131</c:v>
                </c:pt>
                <c:pt idx="466">
                  <c:v>251.9356659233646</c:v>
                </c:pt>
                <c:pt idx="467">
                  <c:v>293.4064489390042</c:v>
                </c:pt>
                <c:pt idx="468">
                  <c:v>315.1041313432456</c:v>
                </c:pt>
                <c:pt idx="469">
                  <c:v>356.0212675417661</c:v>
                </c:pt>
                <c:pt idx="470">
                  <c:v>260.7940149972705</c:v>
                </c:pt>
                <c:pt idx="471">
                  <c:v>366.1187309206535</c:v>
                </c:pt>
                <c:pt idx="472">
                  <c:v>441.5992469878985</c:v>
                </c:pt>
                <c:pt idx="473">
                  <c:v>415.5778465832982</c:v>
                </c:pt>
                <c:pt idx="474">
                  <c:v>631.4473769914721</c:v>
                </c:pt>
                <c:pt idx="475">
                  <c:v>600.07405735472</c:v>
                </c:pt>
                <c:pt idx="476">
                  <c:v>412.835976631851</c:v>
                </c:pt>
                <c:pt idx="477">
                  <c:v>401.2884858747943</c:v>
                </c:pt>
                <c:pt idx="478">
                  <c:v>376.1898301653925</c:v>
                </c:pt>
                <c:pt idx="479">
                  <c:v>532.7400587393711</c:v>
                </c:pt>
                <c:pt idx="480">
                  <c:v>404.1621764969839</c:v>
                </c:pt>
                <c:pt idx="481">
                  <c:v>403.2130676676369</c:v>
                </c:pt>
                <c:pt idx="482">
                  <c:v>484.6518780524501</c:v>
                </c:pt>
                <c:pt idx="483">
                  <c:v>534.9810101419963</c:v>
                </c:pt>
                <c:pt idx="484">
                  <c:v>718.8181175597048</c:v>
                </c:pt>
                <c:pt idx="485">
                  <c:v>488.3955851015415</c:v>
                </c:pt>
                <c:pt idx="486">
                  <c:v>324.3843065635286</c:v>
                </c:pt>
                <c:pt idx="487">
                  <c:v>279.486186108579</c:v>
                </c:pt>
                <c:pt idx="488">
                  <c:v>170.4441272702546</c:v>
                </c:pt>
                <c:pt idx="489">
                  <c:v>110.7557275579798</c:v>
                </c:pt>
                <c:pt idx="490">
                  <c:v>64.11757424922802</c:v>
                </c:pt>
                <c:pt idx="491">
                  <c:v>108.0138576065326</c:v>
                </c:pt>
                <c:pt idx="492">
                  <c:v>100.4737152400526</c:v>
                </c:pt>
                <c:pt idx="493">
                  <c:v>87.71347431216338</c:v>
                </c:pt>
                <c:pt idx="494">
                  <c:v>104.0856016184014</c:v>
                </c:pt>
                <c:pt idx="495">
                  <c:v>131.6624859377651</c:v>
                </c:pt>
                <c:pt idx="496">
                  <c:v>103.8746885452132</c:v>
                </c:pt>
                <c:pt idx="497">
                  <c:v>123.2786912785322</c:v>
                </c:pt>
                <c:pt idx="498">
                  <c:v>113.2339561679417</c:v>
                </c:pt>
                <c:pt idx="499">
                  <c:v>139.9935523287009</c:v>
                </c:pt>
                <c:pt idx="500">
                  <c:v>106.1420040819868</c:v>
                </c:pt>
                <c:pt idx="501">
                  <c:v>179.1179274051214</c:v>
                </c:pt>
                <c:pt idx="502">
                  <c:v>208.3557521758425</c:v>
                </c:pt>
                <c:pt idx="503">
                  <c:v>175.6905899658123</c:v>
                </c:pt>
                <c:pt idx="504">
                  <c:v>177.9051772342889</c:v>
                </c:pt>
                <c:pt idx="505">
                  <c:v>228.4979506653204</c:v>
                </c:pt>
                <c:pt idx="506">
                  <c:v>191.7199835281193</c:v>
                </c:pt>
                <c:pt idx="507">
                  <c:v>229.6843367020043</c:v>
                </c:pt>
                <c:pt idx="508">
                  <c:v>347.5583804800875</c:v>
                </c:pt>
                <c:pt idx="509">
                  <c:v>473.631669978364</c:v>
                </c:pt>
                <c:pt idx="510">
                  <c:v>599.3358615985611</c:v>
                </c:pt>
                <c:pt idx="511">
                  <c:v>628.8636918449147</c:v>
                </c:pt>
                <c:pt idx="512">
                  <c:v>529.9718246537753</c:v>
                </c:pt>
                <c:pt idx="513">
                  <c:v>362.2959314691165</c:v>
                </c:pt>
                <c:pt idx="514">
                  <c:v>334.6663188814557</c:v>
                </c:pt>
                <c:pt idx="515">
                  <c:v>259.3703517532504</c:v>
                </c:pt>
                <c:pt idx="516">
                  <c:v>332.8471936252072</c:v>
                </c:pt>
                <c:pt idx="517">
                  <c:v>452.6721833302817</c:v>
                </c:pt>
                <c:pt idx="518">
                  <c:v>642.757590541192</c:v>
                </c:pt>
                <c:pt idx="519">
                  <c:v>924.4056356499516</c:v>
                </c:pt>
                <c:pt idx="520">
                  <c:v>1599.802024267025</c:v>
                </c:pt>
                <c:pt idx="521">
                  <c:v>1802.067661454557</c:v>
                </c:pt>
                <c:pt idx="522">
                  <c:v>1924.60815697693</c:v>
                </c:pt>
                <c:pt idx="523">
                  <c:v>2063.916241817769</c:v>
                </c:pt>
                <c:pt idx="524">
                  <c:v>1918.228036512985</c:v>
                </c:pt>
                <c:pt idx="525">
                  <c:v>1784.06095783111</c:v>
                </c:pt>
                <c:pt idx="526">
                  <c:v>1742.221076937391</c:v>
                </c:pt>
                <c:pt idx="527">
                  <c:v>2004.465119312832</c:v>
                </c:pt>
                <c:pt idx="528">
                  <c:v>2163.572668899218</c:v>
                </c:pt>
                <c:pt idx="529">
                  <c:v>2223.050155538304</c:v>
                </c:pt>
                <c:pt idx="530">
                  <c:v>2345.37973798749</c:v>
                </c:pt>
                <c:pt idx="531">
                  <c:v>2574.035873457701</c:v>
                </c:pt>
                <c:pt idx="532">
                  <c:v>2917.217807669132</c:v>
                </c:pt>
                <c:pt idx="533">
                  <c:v>3506.008015608281</c:v>
                </c:pt>
                <c:pt idx="534">
                  <c:v>3605.954448165362</c:v>
                </c:pt>
                <c:pt idx="535">
                  <c:v>3696.77889030705</c:v>
                </c:pt>
                <c:pt idx="536">
                  <c:v>3570.65287254048</c:v>
                </c:pt>
                <c:pt idx="537">
                  <c:v>3149.459465383544</c:v>
                </c:pt>
                <c:pt idx="538">
                  <c:v>2938.730941134334</c:v>
                </c:pt>
                <c:pt idx="539">
                  <c:v>2922.437906230542</c:v>
                </c:pt>
                <c:pt idx="540">
                  <c:v>2787.031713243685</c:v>
                </c:pt>
                <c:pt idx="541">
                  <c:v>2622.493152022701</c:v>
                </c:pt>
                <c:pt idx="542">
                  <c:v>2323.23386530272</c:v>
                </c:pt>
                <c:pt idx="543">
                  <c:v>2184.611247949746</c:v>
                </c:pt>
                <c:pt idx="544">
                  <c:v>2465.758374509683</c:v>
                </c:pt>
                <c:pt idx="545">
                  <c:v>2884.684466129838</c:v>
                </c:pt>
                <c:pt idx="546">
                  <c:v>2918.246008900924</c:v>
                </c:pt>
                <c:pt idx="547">
                  <c:v>2470.84665240035</c:v>
                </c:pt>
                <c:pt idx="548">
                  <c:v>2524.207659916975</c:v>
                </c:pt>
                <c:pt idx="549">
                  <c:v>2560.484708505356</c:v>
                </c:pt>
                <c:pt idx="550">
                  <c:v>2635.727947365264</c:v>
                </c:pt>
                <c:pt idx="551">
                  <c:v>2659.982950781913</c:v>
                </c:pt>
                <c:pt idx="552">
                  <c:v>2584.528798848816</c:v>
                </c:pt>
                <c:pt idx="553">
                  <c:v>2854.41844012733</c:v>
                </c:pt>
                <c:pt idx="554">
                  <c:v>3071.447992438041</c:v>
                </c:pt>
                <c:pt idx="555">
                  <c:v>3016.821506482284</c:v>
                </c:pt>
                <c:pt idx="556">
                  <c:v>4560.916115293462</c:v>
                </c:pt>
                <c:pt idx="557">
                  <c:v>5108.340996753565</c:v>
                </c:pt>
                <c:pt idx="558">
                  <c:v>5629.770841943209</c:v>
                </c:pt>
                <c:pt idx="559">
                  <c:v>6065.675435955032</c:v>
                </c:pt>
                <c:pt idx="560">
                  <c:v>5928.21284050459</c:v>
                </c:pt>
                <c:pt idx="561">
                  <c:v>6846.159263288152</c:v>
                </c:pt>
                <c:pt idx="562">
                  <c:v>7565.478299396676</c:v>
                </c:pt>
                <c:pt idx="563">
                  <c:v>8304.596800250749</c:v>
                </c:pt>
                <c:pt idx="564">
                  <c:v>8540.793078087444</c:v>
                </c:pt>
                <c:pt idx="565">
                  <c:v>9069.578516704531</c:v>
                </c:pt>
                <c:pt idx="566">
                  <c:v>9600.183080577873</c:v>
                </c:pt>
                <c:pt idx="567">
                  <c:v>9302.558370175105</c:v>
                </c:pt>
                <c:pt idx="568">
                  <c:v>9094.22898213341</c:v>
                </c:pt>
                <c:pt idx="569">
                  <c:v>9214.238520777525</c:v>
                </c:pt>
                <c:pt idx="570">
                  <c:v>8694.390523636785</c:v>
                </c:pt>
                <c:pt idx="571">
                  <c:v>8759.035380568983</c:v>
                </c:pt>
                <c:pt idx="572">
                  <c:v>9073.902234704889</c:v>
                </c:pt>
                <c:pt idx="573">
                  <c:v>9370.49874387587</c:v>
                </c:pt>
                <c:pt idx="574">
                  <c:v>10195.6434144566</c:v>
                </c:pt>
                <c:pt idx="575">
                  <c:v>9978.060215328771</c:v>
                </c:pt>
                <c:pt idx="576">
                  <c:v>9748.112237285284</c:v>
                </c:pt>
                <c:pt idx="577">
                  <c:v>10261.23738021815</c:v>
                </c:pt>
                <c:pt idx="578">
                  <c:v>9883.439337869695</c:v>
                </c:pt>
                <c:pt idx="579">
                  <c:v>9243.291796609206</c:v>
                </c:pt>
                <c:pt idx="580">
                  <c:v>10731.78444650114</c:v>
                </c:pt>
                <c:pt idx="581">
                  <c:v>10585.30531717189</c:v>
                </c:pt>
                <c:pt idx="582">
                  <c:v>12236.78104437004</c:v>
                </c:pt>
                <c:pt idx="583">
                  <c:v>13127.30876763913</c:v>
                </c:pt>
                <c:pt idx="584">
                  <c:v>13626.09182159519</c:v>
                </c:pt>
                <c:pt idx="585">
                  <c:v>13122.98504963877</c:v>
                </c:pt>
                <c:pt idx="586">
                  <c:v>13017.73942611783</c:v>
                </c:pt>
                <c:pt idx="587">
                  <c:v>12546.84962609091</c:v>
                </c:pt>
                <c:pt idx="588">
                  <c:v>11932.69712110088</c:v>
                </c:pt>
                <c:pt idx="589">
                  <c:v>12593.35595872892</c:v>
                </c:pt>
                <c:pt idx="590">
                  <c:v>12706.11536048219</c:v>
                </c:pt>
                <c:pt idx="591">
                  <c:v>12853.35904970174</c:v>
                </c:pt>
                <c:pt idx="592">
                  <c:v>12019.56694312029</c:v>
                </c:pt>
                <c:pt idx="593">
                  <c:v>11520.62570435934</c:v>
                </c:pt>
                <c:pt idx="594">
                  <c:v>11705.49101300884</c:v>
                </c:pt>
                <c:pt idx="595">
                  <c:v>11442.21876940161</c:v>
                </c:pt>
                <c:pt idx="596">
                  <c:v>11813.74214782271</c:v>
                </c:pt>
                <c:pt idx="597">
                  <c:v>11779.7324147711</c:v>
                </c:pt>
                <c:pt idx="598">
                  <c:v>11595.84257908509</c:v>
                </c:pt>
                <c:pt idx="599">
                  <c:v>11772.03408759973</c:v>
                </c:pt>
                <c:pt idx="600">
                  <c:v>10932.02004535923</c:v>
                </c:pt>
                <c:pt idx="601">
                  <c:v>9979.062052426417</c:v>
                </c:pt>
                <c:pt idx="602">
                  <c:v>11057.61878044283</c:v>
                </c:pt>
                <c:pt idx="603">
                  <c:v>11547.4907570567</c:v>
                </c:pt>
                <c:pt idx="604">
                  <c:v>11637.52427517393</c:v>
                </c:pt>
                <c:pt idx="605">
                  <c:v>10884.69642456261</c:v>
                </c:pt>
                <c:pt idx="606">
                  <c:v>10511.93393183653</c:v>
                </c:pt>
                <c:pt idx="607">
                  <c:v>10840.64195640042</c:v>
                </c:pt>
                <c:pt idx="608">
                  <c:v>10934.57736637164</c:v>
                </c:pt>
                <c:pt idx="609">
                  <c:v>10925.66628902943</c:v>
                </c:pt>
                <c:pt idx="610">
                  <c:v>10855.3531432553</c:v>
                </c:pt>
                <c:pt idx="611">
                  <c:v>10784.14361692012</c:v>
                </c:pt>
                <c:pt idx="612">
                  <c:v>10188.28782102916</c:v>
                </c:pt>
                <c:pt idx="613">
                  <c:v>9841.098538427143</c:v>
                </c:pt>
                <c:pt idx="614">
                  <c:v>9394.991024499845</c:v>
                </c:pt>
                <c:pt idx="615">
                  <c:v>10016.0509326368</c:v>
                </c:pt>
                <c:pt idx="616">
                  <c:v>10397.30267655871</c:v>
                </c:pt>
                <c:pt idx="617">
                  <c:v>10784.69726373723</c:v>
                </c:pt>
                <c:pt idx="618">
                  <c:v>11173.48915002563</c:v>
                </c:pt>
                <c:pt idx="619">
                  <c:v>10932.23095843242</c:v>
                </c:pt>
                <c:pt idx="620">
                  <c:v>11117.43900082585</c:v>
                </c:pt>
                <c:pt idx="621">
                  <c:v>10947.68034104346</c:v>
                </c:pt>
                <c:pt idx="622">
                  <c:v>11206.73432318693</c:v>
                </c:pt>
                <c:pt idx="623">
                  <c:v>11029.4618851722</c:v>
                </c:pt>
                <c:pt idx="624">
                  <c:v>10458.99475046628</c:v>
                </c:pt>
                <c:pt idx="625">
                  <c:v>10419.44854924348</c:v>
                </c:pt>
                <c:pt idx="626">
                  <c:v>11330.01301446545</c:v>
                </c:pt>
                <c:pt idx="627">
                  <c:v>11015.80526368326</c:v>
                </c:pt>
                <c:pt idx="628">
                  <c:v>10894.8993444781</c:v>
                </c:pt>
                <c:pt idx="629">
                  <c:v>9600.314901248605</c:v>
                </c:pt>
                <c:pt idx="630">
                  <c:v>8689.486794685139</c:v>
                </c:pt>
                <c:pt idx="631">
                  <c:v>7295.957755996229</c:v>
                </c:pt>
                <c:pt idx="632">
                  <c:v>6269.62837772807</c:v>
                </c:pt>
                <c:pt idx="633">
                  <c:v>6538.489817774785</c:v>
                </c:pt>
                <c:pt idx="634">
                  <c:v>6293.01336471782</c:v>
                </c:pt>
                <c:pt idx="635">
                  <c:v>5322.60231497868</c:v>
                </c:pt>
                <c:pt idx="636">
                  <c:v>5096.002581972052</c:v>
                </c:pt>
                <c:pt idx="637">
                  <c:v>4869.376484831278</c:v>
                </c:pt>
                <c:pt idx="638">
                  <c:v>4645.782263117584</c:v>
                </c:pt>
                <c:pt idx="639">
                  <c:v>4645.202252166316</c:v>
                </c:pt>
                <c:pt idx="640">
                  <c:v>4809.134438301884</c:v>
                </c:pt>
                <c:pt idx="641">
                  <c:v>5066.553844128141</c:v>
                </c:pt>
                <c:pt idx="642">
                  <c:v>4270.251536305905</c:v>
                </c:pt>
                <c:pt idx="643">
                  <c:v>5403.408386143927</c:v>
                </c:pt>
                <c:pt idx="644">
                  <c:v>7055.200482951856</c:v>
                </c:pt>
                <c:pt idx="645">
                  <c:v>7884.11522471583</c:v>
                </c:pt>
                <c:pt idx="646">
                  <c:v>9034.619674823581</c:v>
                </c:pt>
                <c:pt idx="647">
                  <c:v>9425.441599441407</c:v>
                </c:pt>
                <c:pt idx="648">
                  <c:v>9818.71538853505</c:v>
                </c:pt>
                <c:pt idx="649">
                  <c:v>10438.06162795235</c:v>
                </c:pt>
                <c:pt idx="650">
                  <c:v>10379.98144042313</c:v>
                </c:pt>
                <c:pt idx="651">
                  <c:v>10645.20462995736</c:v>
                </c:pt>
                <c:pt idx="652">
                  <c:v>11208.63254084562</c:v>
                </c:pt>
                <c:pt idx="653">
                  <c:v>11028.35459153796</c:v>
                </c:pt>
                <c:pt idx="654">
                  <c:v>10930.22728423713</c:v>
                </c:pt>
                <c:pt idx="655">
                  <c:v>11698.8999794717</c:v>
                </c:pt>
                <c:pt idx="656">
                  <c:v>12652.83344536801</c:v>
                </c:pt>
                <c:pt idx="657">
                  <c:v>12998.67815712845</c:v>
                </c:pt>
                <c:pt idx="658">
                  <c:v>13306.7167005199</c:v>
                </c:pt>
                <c:pt idx="659">
                  <c:v>12947.26809553881</c:v>
                </c:pt>
                <c:pt idx="660">
                  <c:v>12462.61621748636</c:v>
                </c:pt>
                <c:pt idx="661">
                  <c:v>12851.93538645772</c:v>
                </c:pt>
                <c:pt idx="662">
                  <c:v>12236.78104437004</c:v>
                </c:pt>
                <c:pt idx="663">
                  <c:v>12343.26578219596</c:v>
                </c:pt>
                <c:pt idx="664">
                  <c:v>12750.59165479077</c:v>
                </c:pt>
                <c:pt idx="665">
                  <c:v>13073.86866772005</c:v>
                </c:pt>
                <c:pt idx="666">
                  <c:v>13360.65771898778</c:v>
                </c:pt>
                <c:pt idx="667">
                  <c:v>13072.78773821997</c:v>
                </c:pt>
                <c:pt idx="668">
                  <c:v>12974.44951784595</c:v>
                </c:pt>
                <c:pt idx="669">
                  <c:v>11461.78095693982</c:v>
                </c:pt>
                <c:pt idx="670">
                  <c:v>10572.04415769518</c:v>
                </c:pt>
                <c:pt idx="671">
                  <c:v>9876.11010857641</c:v>
                </c:pt>
                <c:pt idx="672">
                  <c:v>9840.544891610034</c:v>
                </c:pt>
                <c:pt idx="673">
                  <c:v>10086.57499148413</c:v>
                </c:pt>
                <c:pt idx="674">
                  <c:v>10973.30627943583</c:v>
                </c:pt>
                <c:pt idx="675">
                  <c:v>10093.11329675297</c:v>
                </c:pt>
                <c:pt idx="676">
                  <c:v>9926.04377865372</c:v>
                </c:pt>
                <c:pt idx="677">
                  <c:v>11775.67233811223</c:v>
                </c:pt>
                <c:pt idx="678">
                  <c:v>11175.01826980624</c:v>
                </c:pt>
                <c:pt idx="679">
                  <c:v>11011.66609462194</c:v>
                </c:pt>
                <c:pt idx="680">
                  <c:v>11255.98252577638</c:v>
                </c:pt>
                <c:pt idx="681">
                  <c:v>9242.659057389642</c:v>
                </c:pt>
                <c:pt idx="682">
                  <c:v>9189.693511885248</c:v>
                </c:pt>
                <c:pt idx="683">
                  <c:v>9084.316067693551</c:v>
                </c:pt>
                <c:pt idx="684">
                  <c:v>8756.688972629765</c:v>
                </c:pt>
                <c:pt idx="685">
                  <c:v>9223.782337339294</c:v>
                </c:pt>
                <c:pt idx="686">
                  <c:v>9273.452366075127</c:v>
                </c:pt>
                <c:pt idx="687">
                  <c:v>8900.900786422231</c:v>
                </c:pt>
                <c:pt idx="688">
                  <c:v>9089.008883572003</c:v>
                </c:pt>
                <c:pt idx="689">
                  <c:v>10197.01434943233</c:v>
                </c:pt>
                <c:pt idx="690">
                  <c:v>11314.51090358612</c:v>
                </c:pt>
                <c:pt idx="691">
                  <c:v>11667.36847503006</c:v>
                </c:pt>
                <c:pt idx="692">
                  <c:v>10871.17162374441</c:v>
                </c:pt>
                <c:pt idx="693">
                  <c:v>10267.01112559667</c:v>
                </c:pt>
                <c:pt idx="694">
                  <c:v>10186.7850653827</c:v>
                </c:pt>
                <c:pt idx="695">
                  <c:v>9980.169346060653</c:v>
                </c:pt>
                <c:pt idx="696">
                  <c:v>9306.750267504728</c:v>
                </c:pt>
                <c:pt idx="697">
                  <c:v>9126.393225794613</c:v>
                </c:pt>
                <c:pt idx="698">
                  <c:v>8608.311625641818</c:v>
                </c:pt>
                <c:pt idx="699">
                  <c:v>9096.338112865291</c:v>
                </c:pt>
                <c:pt idx="700">
                  <c:v>9302.004723357986</c:v>
                </c:pt>
                <c:pt idx="701">
                  <c:v>9865.01080809987</c:v>
                </c:pt>
                <c:pt idx="702">
                  <c:v>9401.450237366247</c:v>
                </c:pt>
                <c:pt idx="703">
                  <c:v>9128.396899989884</c:v>
                </c:pt>
                <c:pt idx="704">
                  <c:v>8354.952296474445</c:v>
                </c:pt>
                <c:pt idx="705">
                  <c:v>7534.078615625776</c:v>
                </c:pt>
                <c:pt idx="706">
                  <c:v>6909.19590803729</c:v>
                </c:pt>
                <c:pt idx="707">
                  <c:v>7110.43334399302</c:v>
                </c:pt>
                <c:pt idx="708">
                  <c:v>7622.5302856941</c:v>
                </c:pt>
                <c:pt idx="709">
                  <c:v>7498.618855196</c:v>
                </c:pt>
                <c:pt idx="710">
                  <c:v>7401.335200187923</c:v>
                </c:pt>
                <c:pt idx="711">
                  <c:v>8834.515896636229</c:v>
                </c:pt>
                <c:pt idx="712">
                  <c:v>9961.081712937117</c:v>
                </c:pt>
                <c:pt idx="713">
                  <c:v>11319.46736080604</c:v>
                </c:pt>
                <c:pt idx="714">
                  <c:v>11675.43590007951</c:v>
                </c:pt>
                <c:pt idx="715">
                  <c:v>10904.15315556423</c:v>
                </c:pt>
                <c:pt idx="716">
                  <c:v>9462.483207920095</c:v>
                </c:pt>
                <c:pt idx="717">
                  <c:v>8461.041572288137</c:v>
                </c:pt>
                <c:pt idx="718">
                  <c:v>8121.18151897942</c:v>
                </c:pt>
                <c:pt idx="719">
                  <c:v>8248.863020660739</c:v>
                </c:pt>
                <c:pt idx="720">
                  <c:v>7939.717183635079</c:v>
                </c:pt>
                <c:pt idx="721">
                  <c:v>9087.005209376713</c:v>
                </c:pt>
                <c:pt idx="722">
                  <c:v>8899.450759044061</c:v>
                </c:pt>
                <c:pt idx="723">
                  <c:v>9493.22378833729</c:v>
                </c:pt>
                <c:pt idx="724">
                  <c:v>9123.519535172428</c:v>
                </c:pt>
                <c:pt idx="725">
                  <c:v>8180.975375228281</c:v>
                </c:pt>
                <c:pt idx="726">
                  <c:v>7570.909311031271</c:v>
                </c:pt>
                <c:pt idx="727">
                  <c:v>8121.234247247717</c:v>
                </c:pt>
                <c:pt idx="728">
                  <c:v>9421.566071721571</c:v>
                </c:pt>
                <c:pt idx="729">
                  <c:v>12205.24953992839</c:v>
                </c:pt>
                <c:pt idx="730">
                  <c:v>12428.55375616646</c:v>
                </c:pt>
                <c:pt idx="731">
                  <c:v>11771.71771798995</c:v>
                </c:pt>
                <c:pt idx="732">
                  <c:v>9565.61970070915</c:v>
                </c:pt>
                <c:pt idx="733">
                  <c:v>6999.04487721548</c:v>
                </c:pt>
                <c:pt idx="734">
                  <c:v>5494.89193163933</c:v>
                </c:pt>
                <c:pt idx="735">
                  <c:v>4967.18742252233</c:v>
                </c:pt>
                <c:pt idx="736">
                  <c:v>6368.203875309428</c:v>
                </c:pt>
                <c:pt idx="737">
                  <c:v>7668.087509502761</c:v>
                </c:pt>
                <c:pt idx="738">
                  <c:v>8121.62970925995</c:v>
                </c:pt>
                <c:pt idx="739">
                  <c:v>9103.166423609751</c:v>
                </c:pt>
                <c:pt idx="740">
                  <c:v>9321.936008774275</c:v>
                </c:pt>
                <c:pt idx="741">
                  <c:v>8720.622837114578</c:v>
                </c:pt>
                <c:pt idx="742">
                  <c:v>5200.0</c:v>
                </c:pt>
                <c:pt idx="743">
                  <c:v>5100.0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1F-47B6-B399-B26E041B161C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val>
            <c:numRef>
              <c:f>Sheet2!$D$8020:$D$8763</c:f>
              <c:numCache>
                <c:formatCode>0</c:formatCode>
                <c:ptCount val="744"/>
                <c:pt idx="0">
                  <c:v>-11.5138357140849</c:v>
                </c:pt>
                <c:pt idx="1">
                  <c:v>-11.5138357140849</c:v>
                </c:pt>
                <c:pt idx="2">
                  <c:v>-11.5138357140849</c:v>
                </c:pt>
                <c:pt idx="3">
                  <c:v>-11.5138357140849</c:v>
                </c:pt>
                <c:pt idx="4">
                  <c:v>-11.5138357140849</c:v>
                </c:pt>
                <c:pt idx="5">
                  <c:v>-11.5138357140849</c:v>
                </c:pt>
                <c:pt idx="6">
                  <c:v>-11.5138357140849</c:v>
                </c:pt>
                <c:pt idx="7">
                  <c:v>-11.5138357140849</c:v>
                </c:pt>
                <c:pt idx="8">
                  <c:v>-5.756917857042433</c:v>
                </c:pt>
                <c:pt idx="9">
                  <c:v>189.9782892824007</c:v>
                </c:pt>
                <c:pt idx="10">
                  <c:v>3713.212017792376</c:v>
                </c:pt>
                <c:pt idx="11">
                  <c:v>10074.60624982428</c:v>
                </c:pt>
                <c:pt idx="12">
                  <c:v>15681.84424258362</c:v>
                </c:pt>
                <c:pt idx="13">
                  <c:v>18623.62926753223</c:v>
                </c:pt>
                <c:pt idx="14">
                  <c:v>18606.35851396117</c:v>
                </c:pt>
                <c:pt idx="15">
                  <c:v>15601.24739258502</c:v>
                </c:pt>
                <c:pt idx="16">
                  <c:v>10005.52323553977</c:v>
                </c:pt>
                <c:pt idx="17">
                  <c:v>3707.455099935333</c:v>
                </c:pt>
                <c:pt idx="18">
                  <c:v>184.2213714253581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-11.5138357140849</c:v>
                </c:pt>
                <c:pt idx="23">
                  <c:v>-11.5138357140849</c:v>
                </c:pt>
                <c:pt idx="24">
                  <c:v>-11.5138357140849</c:v>
                </c:pt>
                <c:pt idx="25">
                  <c:v>-11.5138357140849</c:v>
                </c:pt>
                <c:pt idx="26">
                  <c:v>-11.5138357140849</c:v>
                </c:pt>
                <c:pt idx="27">
                  <c:v>-11.5138357140849</c:v>
                </c:pt>
                <c:pt idx="28">
                  <c:v>-11.5138357140849</c:v>
                </c:pt>
                <c:pt idx="29">
                  <c:v>-11.5138357140849</c:v>
                </c:pt>
                <c:pt idx="30">
                  <c:v>-11.5138357140849</c:v>
                </c:pt>
                <c:pt idx="31">
                  <c:v>-11.5138357140849</c:v>
                </c:pt>
                <c:pt idx="32">
                  <c:v>-11.5138357140849</c:v>
                </c:pt>
                <c:pt idx="33">
                  <c:v>51.81226071338197</c:v>
                </c:pt>
                <c:pt idx="34">
                  <c:v>2020.678167821898</c:v>
                </c:pt>
                <c:pt idx="35">
                  <c:v>6039.006832037522</c:v>
                </c:pt>
                <c:pt idx="36">
                  <c:v>10673.32570695669</c:v>
                </c:pt>
                <c:pt idx="37">
                  <c:v>13160.31422119903</c:v>
                </c:pt>
                <c:pt idx="38">
                  <c:v>13045.17586405818</c:v>
                </c:pt>
                <c:pt idx="39">
                  <c:v>11433.2388640863</c:v>
                </c:pt>
                <c:pt idx="40">
                  <c:v>7938.78972486153</c:v>
                </c:pt>
                <c:pt idx="41">
                  <c:v>2999.354203519113</c:v>
                </c:pt>
                <c:pt idx="42">
                  <c:v>149.6798642831035</c:v>
                </c:pt>
                <c:pt idx="43">
                  <c:v>0.0</c:v>
                </c:pt>
                <c:pt idx="44">
                  <c:v>0.0</c:v>
                </c:pt>
                <c:pt idx="45">
                  <c:v>-5.756917857042433</c:v>
                </c:pt>
                <c:pt idx="46">
                  <c:v>-11.5138357140849</c:v>
                </c:pt>
                <c:pt idx="47">
                  <c:v>-11.5138357140849</c:v>
                </c:pt>
                <c:pt idx="48">
                  <c:v>-11.5138357140849</c:v>
                </c:pt>
                <c:pt idx="49">
                  <c:v>-11.5138357140849</c:v>
                </c:pt>
                <c:pt idx="50">
                  <c:v>-11.5138357140849</c:v>
                </c:pt>
                <c:pt idx="51">
                  <c:v>-11.5138357140849</c:v>
                </c:pt>
                <c:pt idx="52">
                  <c:v>-11.5138357140849</c:v>
                </c:pt>
                <c:pt idx="53">
                  <c:v>-11.5138357140849</c:v>
                </c:pt>
                <c:pt idx="54">
                  <c:v>-11.5138357140849</c:v>
                </c:pt>
                <c:pt idx="55">
                  <c:v>-11.5138357140849</c:v>
                </c:pt>
                <c:pt idx="56">
                  <c:v>-5.756917857042433</c:v>
                </c:pt>
                <c:pt idx="57">
                  <c:v>201.4921249964855</c:v>
                </c:pt>
                <c:pt idx="58">
                  <c:v>3937.731814217031</c:v>
                </c:pt>
                <c:pt idx="59">
                  <c:v>10771.19331052641</c:v>
                </c:pt>
                <c:pt idx="60">
                  <c:v>16366.91746757167</c:v>
                </c:pt>
                <c:pt idx="61">
                  <c:v>19579.27763180135</c:v>
                </c:pt>
                <c:pt idx="62">
                  <c:v>20201.02476036193</c:v>
                </c:pt>
                <c:pt idx="63">
                  <c:v>17702.52241040551</c:v>
                </c:pt>
                <c:pt idx="64">
                  <c:v>11980.14606050533</c:v>
                </c:pt>
                <c:pt idx="65">
                  <c:v>4628.561957062124</c:v>
                </c:pt>
                <c:pt idx="66">
                  <c:v>276.3320571380373</c:v>
                </c:pt>
                <c:pt idx="67">
                  <c:v>0.0</c:v>
                </c:pt>
                <c:pt idx="68">
                  <c:v>0.0</c:v>
                </c:pt>
                <c:pt idx="69">
                  <c:v>-11.5138357140849</c:v>
                </c:pt>
                <c:pt idx="70">
                  <c:v>-11.5138357140849</c:v>
                </c:pt>
                <c:pt idx="71">
                  <c:v>-11.5138357140849</c:v>
                </c:pt>
                <c:pt idx="72">
                  <c:v>-11.5138357140849</c:v>
                </c:pt>
                <c:pt idx="73">
                  <c:v>-11.5138357140849</c:v>
                </c:pt>
                <c:pt idx="74">
                  <c:v>-11.5138357140849</c:v>
                </c:pt>
                <c:pt idx="75">
                  <c:v>-11.5138357140849</c:v>
                </c:pt>
                <c:pt idx="76">
                  <c:v>-11.5138357140849</c:v>
                </c:pt>
                <c:pt idx="77">
                  <c:v>-11.5138357140849</c:v>
                </c:pt>
                <c:pt idx="78">
                  <c:v>-11.5138357140849</c:v>
                </c:pt>
                <c:pt idx="79">
                  <c:v>-11.5138357140849</c:v>
                </c:pt>
                <c:pt idx="80">
                  <c:v>-5.756917857042433</c:v>
                </c:pt>
                <c:pt idx="81">
                  <c:v>201.4921249964855</c:v>
                </c:pt>
                <c:pt idx="82">
                  <c:v>3718.968935649418</c:v>
                </c:pt>
                <c:pt idx="83">
                  <c:v>9729.191178401728</c:v>
                </c:pt>
                <c:pt idx="84">
                  <c:v>14386.53772474906</c:v>
                </c:pt>
                <c:pt idx="85">
                  <c:v>16614.4649354245</c:v>
                </c:pt>
                <c:pt idx="86">
                  <c:v>16487.81274256956</c:v>
                </c:pt>
                <c:pt idx="87">
                  <c:v>14438.34998546244</c:v>
                </c:pt>
                <c:pt idx="88">
                  <c:v>9660.108164117217</c:v>
                </c:pt>
                <c:pt idx="89">
                  <c:v>3621.101332079697</c:v>
                </c:pt>
                <c:pt idx="90">
                  <c:v>166.950617854231</c:v>
                </c:pt>
                <c:pt idx="91">
                  <c:v>-5.756917857042433</c:v>
                </c:pt>
                <c:pt idx="92">
                  <c:v>-11.5138357140849</c:v>
                </c:pt>
                <c:pt idx="93">
                  <c:v>-11.5138357140849</c:v>
                </c:pt>
                <c:pt idx="94">
                  <c:v>-11.5138357140849</c:v>
                </c:pt>
                <c:pt idx="95">
                  <c:v>-11.5138357140849</c:v>
                </c:pt>
                <c:pt idx="96">
                  <c:v>-11.5138357140849</c:v>
                </c:pt>
                <c:pt idx="97">
                  <c:v>-11.5138357140849</c:v>
                </c:pt>
                <c:pt idx="98">
                  <c:v>-11.5138357140849</c:v>
                </c:pt>
                <c:pt idx="99">
                  <c:v>-11.5138357140849</c:v>
                </c:pt>
                <c:pt idx="100">
                  <c:v>-11.5138357140849</c:v>
                </c:pt>
                <c:pt idx="101">
                  <c:v>-11.5138357140849</c:v>
                </c:pt>
                <c:pt idx="102">
                  <c:v>-11.5138357140849</c:v>
                </c:pt>
                <c:pt idx="103">
                  <c:v>-11.5138357140849</c:v>
                </c:pt>
                <c:pt idx="104">
                  <c:v>-5.756917857042433</c:v>
                </c:pt>
                <c:pt idx="105">
                  <c:v>138.1660285690186</c:v>
                </c:pt>
                <c:pt idx="106">
                  <c:v>2412.148582100783</c:v>
                </c:pt>
                <c:pt idx="107">
                  <c:v>6844.975332023459</c:v>
                </c:pt>
                <c:pt idx="108">
                  <c:v>10523.64584267359</c:v>
                </c:pt>
                <c:pt idx="109">
                  <c:v>12532.81017478139</c:v>
                </c:pt>
                <c:pt idx="110">
                  <c:v>12647.94853192225</c:v>
                </c:pt>
                <c:pt idx="111">
                  <c:v>10834.51940695388</c:v>
                </c:pt>
                <c:pt idx="112">
                  <c:v>7247.95958201643</c:v>
                </c:pt>
                <c:pt idx="113">
                  <c:v>2757.56365352333</c:v>
                </c:pt>
                <c:pt idx="114">
                  <c:v>120.8952749978913</c:v>
                </c:pt>
                <c:pt idx="115">
                  <c:v>0.0</c:v>
                </c:pt>
                <c:pt idx="116">
                  <c:v>-5.756917857042433</c:v>
                </c:pt>
                <c:pt idx="117">
                  <c:v>-11.5138357140849</c:v>
                </c:pt>
                <c:pt idx="118">
                  <c:v>-11.5138357140849</c:v>
                </c:pt>
                <c:pt idx="119">
                  <c:v>-11.5138357140849</c:v>
                </c:pt>
                <c:pt idx="120">
                  <c:v>-11.5138357140849</c:v>
                </c:pt>
                <c:pt idx="121">
                  <c:v>-11.5138357140849</c:v>
                </c:pt>
                <c:pt idx="122">
                  <c:v>-11.5138357140849</c:v>
                </c:pt>
                <c:pt idx="123">
                  <c:v>-11.5138357140849</c:v>
                </c:pt>
                <c:pt idx="124">
                  <c:v>-11.5138357140849</c:v>
                </c:pt>
                <c:pt idx="125">
                  <c:v>-11.5138357140849</c:v>
                </c:pt>
                <c:pt idx="126">
                  <c:v>-11.5138357140849</c:v>
                </c:pt>
                <c:pt idx="127">
                  <c:v>-11.5138357140849</c:v>
                </c:pt>
                <c:pt idx="128">
                  <c:v>-5.756917857042433</c:v>
                </c:pt>
                <c:pt idx="129">
                  <c:v>115.1383571408489</c:v>
                </c:pt>
                <c:pt idx="130">
                  <c:v>2561.828446383887</c:v>
                </c:pt>
                <c:pt idx="131">
                  <c:v>7616.402324867151</c:v>
                </c:pt>
                <c:pt idx="132">
                  <c:v>12308.29037835675</c:v>
                </c:pt>
                <c:pt idx="133">
                  <c:v>14967.98642831035</c:v>
                </c:pt>
                <c:pt idx="134">
                  <c:v>14812.54964617021</c:v>
                </c:pt>
                <c:pt idx="135">
                  <c:v>12642.1916140652</c:v>
                </c:pt>
                <c:pt idx="136">
                  <c:v>8560.536853422111</c:v>
                </c:pt>
                <c:pt idx="137">
                  <c:v>3281.443178514193</c:v>
                </c:pt>
                <c:pt idx="138">
                  <c:v>166.950617854231</c:v>
                </c:pt>
                <c:pt idx="139">
                  <c:v>0.0</c:v>
                </c:pt>
                <c:pt idx="140">
                  <c:v>0.0</c:v>
                </c:pt>
                <c:pt idx="141">
                  <c:v>-5.756917857042433</c:v>
                </c:pt>
                <c:pt idx="142">
                  <c:v>-11.5138357140849</c:v>
                </c:pt>
                <c:pt idx="143">
                  <c:v>-11.5138357140849</c:v>
                </c:pt>
                <c:pt idx="144">
                  <c:v>-11.5138357140849</c:v>
                </c:pt>
                <c:pt idx="145">
                  <c:v>-11.5138357140849</c:v>
                </c:pt>
                <c:pt idx="146">
                  <c:v>-11.5138357140849</c:v>
                </c:pt>
                <c:pt idx="147">
                  <c:v>-11.5138357140849</c:v>
                </c:pt>
                <c:pt idx="148">
                  <c:v>-11.5138357140849</c:v>
                </c:pt>
                <c:pt idx="149">
                  <c:v>-11.5138357140849</c:v>
                </c:pt>
                <c:pt idx="150">
                  <c:v>-11.5138357140849</c:v>
                </c:pt>
                <c:pt idx="151">
                  <c:v>-11.5138357140849</c:v>
                </c:pt>
                <c:pt idx="152">
                  <c:v>-5.756917857042433</c:v>
                </c:pt>
                <c:pt idx="153">
                  <c:v>103.624521426764</c:v>
                </c:pt>
                <c:pt idx="154">
                  <c:v>3166.304821373344</c:v>
                </c:pt>
                <c:pt idx="155">
                  <c:v>9458.616039120729</c:v>
                </c:pt>
                <c:pt idx="156">
                  <c:v>14708.92512474344</c:v>
                </c:pt>
                <c:pt idx="157">
                  <c:v>17961.58371397242</c:v>
                </c:pt>
                <c:pt idx="158">
                  <c:v>18566.06008896188</c:v>
                </c:pt>
                <c:pt idx="159">
                  <c:v>16672.03411399492</c:v>
                </c:pt>
                <c:pt idx="160">
                  <c:v>11859.25078550743</c:v>
                </c:pt>
                <c:pt idx="161">
                  <c:v>4778.241821345227</c:v>
                </c:pt>
                <c:pt idx="162">
                  <c:v>270.5751392809941</c:v>
                </c:pt>
                <c:pt idx="163">
                  <c:v>0.0</c:v>
                </c:pt>
                <c:pt idx="164">
                  <c:v>-5.756917857042433</c:v>
                </c:pt>
                <c:pt idx="165">
                  <c:v>-11.5138357140849</c:v>
                </c:pt>
                <c:pt idx="166">
                  <c:v>-11.5138357140849</c:v>
                </c:pt>
                <c:pt idx="167">
                  <c:v>-11.5138357140849</c:v>
                </c:pt>
                <c:pt idx="168">
                  <c:v>-11.5138357140849</c:v>
                </c:pt>
                <c:pt idx="169">
                  <c:v>-11.5138357140849</c:v>
                </c:pt>
                <c:pt idx="170">
                  <c:v>-11.5138357140849</c:v>
                </c:pt>
                <c:pt idx="171">
                  <c:v>-11.5138357140849</c:v>
                </c:pt>
                <c:pt idx="172">
                  <c:v>-11.5138357140849</c:v>
                </c:pt>
                <c:pt idx="173">
                  <c:v>-11.5138357140849</c:v>
                </c:pt>
                <c:pt idx="174">
                  <c:v>-11.5138357140849</c:v>
                </c:pt>
                <c:pt idx="175">
                  <c:v>-11.5138357140849</c:v>
                </c:pt>
                <c:pt idx="176">
                  <c:v>-5.756917857042433</c:v>
                </c:pt>
                <c:pt idx="177">
                  <c:v>103.624521426764</c:v>
                </c:pt>
                <c:pt idx="178">
                  <c:v>3632.615167793781</c:v>
                </c:pt>
                <c:pt idx="179">
                  <c:v>11197.20523194755</c:v>
                </c:pt>
                <c:pt idx="180">
                  <c:v>17362.86425684001</c:v>
                </c:pt>
                <c:pt idx="181">
                  <c:v>21104.8608639176</c:v>
                </c:pt>
                <c:pt idx="182">
                  <c:v>21519.35894962465</c:v>
                </c:pt>
                <c:pt idx="183">
                  <c:v>18882.69057109921</c:v>
                </c:pt>
                <c:pt idx="184">
                  <c:v>13073.96045334339</c:v>
                </c:pt>
                <c:pt idx="185">
                  <c:v>5261.822921336794</c:v>
                </c:pt>
                <c:pt idx="186">
                  <c:v>282.088974995079</c:v>
                </c:pt>
                <c:pt idx="187">
                  <c:v>0.0</c:v>
                </c:pt>
                <c:pt idx="188">
                  <c:v>0.0</c:v>
                </c:pt>
                <c:pt idx="189">
                  <c:v>-5.756917857042433</c:v>
                </c:pt>
                <c:pt idx="190">
                  <c:v>-11.5138357140849</c:v>
                </c:pt>
                <c:pt idx="191">
                  <c:v>-11.5138357140849</c:v>
                </c:pt>
                <c:pt idx="192">
                  <c:v>-11.5138357140849</c:v>
                </c:pt>
                <c:pt idx="193">
                  <c:v>-11.5138357140849</c:v>
                </c:pt>
                <c:pt idx="194">
                  <c:v>-11.5138357140849</c:v>
                </c:pt>
                <c:pt idx="195">
                  <c:v>-11.5138357140849</c:v>
                </c:pt>
                <c:pt idx="196">
                  <c:v>-11.5138357140849</c:v>
                </c:pt>
                <c:pt idx="197">
                  <c:v>-11.5138357140849</c:v>
                </c:pt>
                <c:pt idx="198">
                  <c:v>-11.5138357140849</c:v>
                </c:pt>
                <c:pt idx="199">
                  <c:v>-11.5138357140849</c:v>
                </c:pt>
                <c:pt idx="200">
                  <c:v>-5.756917857042433</c:v>
                </c:pt>
                <c:pt idx="201">
                  <c:v>97.86760356972152</c:v>
                </c:pt>
                <c:pt idx="202">
                  <c:v>3897.433389217734</c:v>
                </c:pt>
                <c:pt idx="203">
                  <c:v>11957.11838907715</c:v>
                </c:pt>
                <c:pt idx="204">
                  <c:v>19101.45344966682</c:v>
                </c:pt>
                <c:pt idx="205">
                  <c:v>22382.89662818102</c:v>
                </c:pt>
                <c:pt idx="206">
                  <c:v>22682.25635674722</c:v>
                </c:pt>
                <c:pt idx="207">
                  <c:v>19901.66503179572</c:v>
                </c:pt>
                <c:pt idx="208">
                  <c:v>13442.4031961941</c:v>
                </c:pt>
                <c:pt idx="209">
                  <c:v>5319.392099907217</c:v>
                </c:pt>
                <c:pt idx="210">
                  <c:v>282.088974995079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-11.5138357140849</c:v>
                </c:pt>
                <c:pt idx="221">
                  <c:v>-11.5138357140849</c:v>
                </c:pt>
                <c:pt idx="222">
                  <c:v>-11.5138357140849</c:v>
                </c:pt>
                <c:pt idx="223">
                  <c:v>-11.5138357140849</c:v>
                </c:pt>
                <c:pt idx="224">
                  <c:v>-5.756917857042433</c:v>
                </c:pt>
                <c:pt idx="225">
                  <c:v>92.11068571267899</c:v>
                </c:pt>
                <c:pt idx="226">
                  <c:v>3575.045989223357</c:v>
                </c:pt>
                <c:pt idx="227">
                  <c:v>11899.54921050673</c:v>
                </c:pt>
                <c:pt idx="228">
                  <c:v>18888.44748895626</c:v>
                </c:pt>
                <c:pt idx="229">
                  <c:v>22584.3887531775</c:v>
                </c:pt>
                <c:pt idx="230">
                  <c:v>22791.63779603103</c:v>
                </c:pt>
                <c:pt idx="231">
                  <c:v>19769.25592108375</c:v>
                </c:pt>
                <c:pt idx="232">
                  <c:v>13304.23716762508</c:v>
                </c:pt>
                <c:pt idx="233">
                  <c:v>5204.253742766366</c:v>
                </c:pt>
                <c:pt idx="234">
                  <c:v>276.3320571380373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0.0</c:v>
                </c:pt>
                <c:pt idx="241">
                  <c:v>0.0</c:v>
                </c:pt>
                <c:pt idx="242">
                  <c:v>0.0</c:v>
                </c:pt>
                <c:pt idx="243">
                  <c:v>0.0</c:v>
                </c:pt>
                <c:pt idx="244">
                  <c:v>0.0</c:v>
                </c:pt>
                <c:pt idx="245">
                  <c:v>0.0</c:v>
                </c:pt>
                <c:pt idx="246">
                  <c:v>0.0</c:v>
                </c:pt>
                <c:pt idx="247">
                  <c:v>0.0</c:v>
                </c:pt>
                <c:pt idx="248">
                  <c:v>0.0</c:v>
                </c:pt>
                <c:pt idx="249">
                  <c:v>69.08301428450933</c:v>
                </c:pt>
                <c:pt idx="250">
                  <c:v>3062.680299946579</c:v>
                </c:pt>
                <c:pt idx="251">
                  <c:v>10592.7288569581</c:v>
                </c:pt>
                <c:pt idx="252">
                  <c:v>16977.15076041815</c:v>
                </c:pt>
                <c:pt idx="253">
                  <c:v>20172.24017107672</c:v>
                </c:pt>
                <c:pt idx="254">
                  <c:v>20160.72633536264</c:v>
                </c:pt>
                <c:pt idx="255">
                  <c:v>17299.53816041254</c:v>
                </c:pt>
                <c:pt idx="256">
                  <c:v>11548.37722122714</c:v>
                </c:pt>
                <c:pt idx="257">
                  <c:v>4311.93147492479</c:v>
                </c:pt>
                <c:pt idx="258">
                  <c:v>230.2767142816977</c:v>
                </c:pt>
                <c:pt idx="259">
                  <c:v>-5.756917857042433</c:v>
                </c:pt>
                <c:pt idx="260">
                  <c:v>0.0</c:v>
                </c:pt>
                <c:pt idx="261">
                  <c:v>-5.756917857042433</c:v>
                </c:pt>
                <c:pt idx="262">
                  <c:v>-11.5138357140849</c:v>
                </c:pt>
                <c:pt idx="263">
                  <c:v>-11.5138357140849</c:v>
                </c:pt>
                <c:pt idx="264">
                  <c:v>-11.5138357140849</c:v>
                </c:pt>
                <c:pt idx="265">
                  <c:v>-11.5138357140849</c:v>
                </c:pt>
                <c:pt idx="266">
                  <c:v>-11.5138357140849</c:v>
                </c:pt>
                <c:pt idx="267">
                  <c:v>-11.5138357140849</c:v>
                </c:pt>
                <c:pt idx="268">
                  <c:v>-11.5138357140849</c:v>
                </c:pt>
                <c:pt idx="269">
                  <c:v>-11.5138357140849</c:v>
                </c:pt>
                <c:pt idx="270">
                  <c:v>-11.5138357140849</c:v>
                </c:pt>
                <c:pt idx="271">
                  <c:v>-11.5138357140849</c:v>
                </c:pt>
                <c:pt idx="272">
                  <c:v>-11.5138357140849</c:v>
                </c:pt>
                <c:pt idx="273">
                  <c:v>5.756917857042433</c:v>
                </c:pt>
                <c:pt idx="274">
                  <c:v>2014.921249964855</c:v>
                </c:pt>
                <c:pt idx="275">
                  <c:v>7219.174992731218</c:v>
                </c:pt>
                <c:pt idx="276">
                  <c:v>11778.65393550884</c:v>
                </c:pt>
                <c:pt idx="277">
                  <c:v>14144.74717475328</c:v>
                </c:pt>
                <c:pt idx="278">
                  <c:v>14317.45471046455</c:v>
                </c:pt>
                <c:pt idx="279">
                  <c:v>12509.78250335323</c:v>
                </c:pt>
                <c:pt idx="280">
                  <c:v>8312.989385569283</c:v>
                </c:pt>
                <c:pt idx="281">
                  <c:v>3269.929342800108</c:v>
                </c:pt>
                <c:pt idx="282">
                  <c:v>253.3043857098673</c:v>
                </c:pt>
                <c:pt idx="283">
                  <c:v>-5.756917857042433</c:v>
                </c:pt>
                <c:pt idx="284">
                  <c:v>-11.5138357140849</c:v>
                </c:pt>
                <c:pt idx="285">
                  <c:v>-11.5138357140849</c:v>
                </c:pt>
                <c:pt idx="286">
                  <c:v>-11.5138357140849</c:v>
                </c:pt>
                <c:pt idx="287">
                  <c:v>-11.5138357140849</c:v>
                </c:pt>
                <c:pt idx="288">
                  <c:v>-11.5138357140849</c:v>
                </c:pt>
                <c:pt idx="289">
                  <c:v>-11.5138357140849</c:v>
                </c:pt>
                <c:pt idx="290">
                  <c:v>-11.5138357140849</c:v>
                </c:pt>
                <c:pt idx="291">
                  <c:v>-11.5138357140849</c:v>
                </c:pt>
                <c:pt idx="292">
                  <c:v>-11.5138357140849</c:v>
                </c:pt>
                <c:pt idx="293">
                  <c:v>-11.5138357140849</c:v>
                </c:pt>
                <c:pt idx="294">
                  <c:v>-11.5138357140849</c:v>
                </c:pt>
                <c:pt idx="295">
                  <c:v>-11.5138357140849</c:v>
                </c:pt>
                <c:pt idx="296">
                  <c:v>-5.756917857042433</c:v>
                </c:pt>
                <c:pt idx="297">
                  <c:v>23.02767142816977</c:v>
                </c:pt>
                <c:pt idx="298">
                  <c:v>2112.788853534577</c:v>
                </c:pt>
                <c:pt idx="299">
                  <c:v>6775.892317738952</c:v>
                </c:pt>
                <c:pt idx="300">
                  <c:v>11249.01749266093</c:v>
                </c:pt>
                <c:pt idx="301">
                  <c:v>13563.298471192</c:v>
                </c:pt>
                <c:pt idx="302">
                  <c:v>12964.57901405958</c:v>
                </c:pt>
                <c:pt idx="303">
                  <c:v>10322.1537176771</c:v>
                </c:pt>
                <c:pt idx="304">
                  <c:v>6441.991082030489</c:v>
                </c:pt>
                <c:pt idx="305">
                  <c:v>2256.711799960637</c:v>
                </c:pt>
                <c:pt idx="306">
                  <c:v>46.05534285633954</c:v>
                </c:pt>
                <c:pt idx="307">
                  <c:v>0.0</c:v>
                </c:pt>
                <c:pt idx="308">
                  <c:v>-5.756917857042433</c:v>
                </c:pt>
                <c:pt idx="309">
                  <c:v>-11.5138357140849</c:v>
                </c:pt>
                <c:pt idx="310">
                  <c:v>-11.5138357140849</c:v>
                </c:pt>
                <c:pt idx="311">
                  <c:v>-11.5138357140849</c:v>
                </c:pt>
                <c:pt idx="312">
                  <c:v>-11.5138357140849</c:v>
                </c:pt>
                <c:pt idx="313">
                  <c:v>-11.5138357140849</c:v>
                </c:pt>
                <c:pt idx="314">
                  <c:v>-11.5138357140849</c:v>
                </c:pt>
                <c:pt idx="315">
                  <c:v>-11.5138357140849</c:v>
                </c:pt>
                <c:pt idx="316">
                  <c:v>-11.5138357140849</c:v>
                </c:pt>
                <c:pt idx="317">
                  <c:v>-11.5138357140849</c:v>
                </c:pt>
                <c:pt idx="318">
                  <c:v>-11.5138357140849</c:v>
                </c:pt>
                <c:pt idx="319">
                  <c:v>-11.5138357140849</c:v>
                </c:pt>
                <c:pt idx="320">
                  <c:v>-5.756917857042433</c:v>
                </c:pt>
                <c:pt idx="321">
                  <c:v>63.32609642746684</c:v>
                </c:pt>
                <c:pt idx="322">
                  <c:v>1565.881657115545</c:v>
                </c:pt>
                <c:pt idx="323">
                  <c:v>6326.85272488965</c:v>
                </c:pt>
                <c:pt idx="324">
                  <c:v>11145.39297123417</c:v>
                </c:pt>
                <c:pt idx="325">
                  <c:v>14225.34402475188</c:v>
                </c:pt>
                <c:pt idx="326">
                  <c:v>15958.17629972165</c:v>
                </c:pt>
                <c:pt idx="327">
                  <c:v>14449.86382117653</c:v>
                </c:pt>
                <c:pt idx="328">
                  <c:v>9740.705014115812</c:v>
                </c:pt>
                <c:pt idx="329">
                  <c:v>3862.89188207548</c:v>
                </c:pt>
                <c:pt idx="330">
                  <c:v>230.2767142816977</c:v>
                </c:pt>
                <c:pt idx="331">
                  <c:v>-5.756917857042433</c:v>
                </c:pt>
                <c:pt idx="332">
                  <c:v>-11.5138357140849</c:v>
                </c:pt>
                <c:pt idx="333">
                  <c:v>-11.5138357140849</c:v>
                </c:pt>
                <c:pt idx="334">
                  <c:v>-11.5138357140849</c:v>
                </c:pt>
                <c:pt idx="335">
                  <c:v>-11.5138357140849</c:v>
                </c:pt>
                <c:pt idx="336">
                  <c:v>-11.5138357140849</c:v>
                </c:pt>
                <c:pt idx="337">
                  <c:v>-11.5138357140849</c:v>
                </c:pt>
                <c:pt idx="338">
                  <c:v>-11.5138357140849</c:v>
                </c:pt>
                <c:pt idx="339">
                  <c:v>-11.5138357140849</c:v>
                </c:pt>
                <c:pt idx="340">
                  <c:v>-11.5138357140849</c:v>
                </c:pt>
                <c:pt idx="341">
                  <c:v>-11.5138357140849</c:v>
                </c:pt>
                <c:pt idx="342">
                  <c:v>-11.5138357140849</c:v>
                </c:pt>
                <c:pt idx="343">
                  <c:v>-11.5138357140849</c:v>
                </c:pt>
                <c:pt idx="344">
                  <c:v>-5.756917857042433</c:v>
                </c:pt>
                <c:pt idx="345">
                  <c:v>63.32609642746684</c:v>
                </c:pt>
                <c:pt idx="346">
                  <c:v>2809.375914236712</c:v>
                </c:pt>
                <c:pt idx="347">
                  <c:v>9850.08645339962</c:v>
                </c:pt>
                <c:pt idx="348">
                  <c:v>16269.04986400195</c:v>
                </c:pt>
                <c:pt idx="349">
                  <c:v>19170.53646395133</c:v>
                </c:pt>
                <c:pt idx="350">
                  <c:v>20431.30147464363</c:v>
                </c:pt>
                <c:pt idx="351">
                  <c:v>17898.25761754495</c:v>
                </c:pt>
                <c:pt idx="352">
                  <c:v>12037.71523907575</c:v>
                </c:pt>
                <c:pt idx="353">
                  <c:v>4547.96510706353</c:v>
                </c:pt>
                <c:pt idx="354">
                  <c:v>213.0059607105704</c:v>
                </c:pt>
                <c:pt idx="355">
                  <c:v>0.0</c:v>
                </c:pt>
                <c:pt idx="356">
                  <c:v>0.0</c:v>
                </c:pt>
                <c:pt idx="357">
                  <c:v>-5.756917857042433</c:v>
                </c:pt>
                <c:pt idx="358">
                  <c:v>-11.5138357140849</c:v>
                </c:pt>
                <c:pt idx="359">
                  <c:v>-11.5138357140849</c:v>
                </c:pt>
                <c:pt idx="360">
                  <c:v>-11.5138357140849</c:v>
                </c:pt>
                <c:pt idx="361">
                  <c:v>-11.5138357140849</c:v>
                </c:pt>
                <c:pt idx="362">
                  <c:v>-11.5138357140849</c:v>
                </c:pt>
                <c:pt idx="363">
                  <c:v>-11.5138357140849</c:v>
                </c:pt>
                <c:pt idx="364">
                  <c:v>-11.5138357140849</c:v>
                </c:pt>
                <c:pt idx="365">
                  <c:v>-11.5138357140849</c:v>
                </c:pt>
                <c:pt idx="366">
                  <c:v>-11.5138357140849</c:v>
                </c:pt>
                <c:pt idx="367">
                  <c:v>-11.5138357140849</c:v>
                </c:pt>
                <c:pt idx="368">
                  <c:v>-5.756917857042433</c:v>
                </c:pt>
                <c:pt idx="369">
                  <c:v>51.81226071338197</c:v>
                </c:pt>
                <c:pt idx="370">
                  <c:v>3275.686260657149</c:v>
                </c:pt>
                <c:pt idx="371">
                  <c:v>10851.790160525</c:v>
                </c:pt>
                <c:pt idx="372">
                  <c:v>17121.07370684422</c:v>
                </c:pt>
                <c:pt idx="373">
                  <c:v>20632.79359964011</c:v>
                </c:pt>
                <c:pt idx="374">
                  <c:v>21122.13161748869</c:v>
                </c:pt>
                <c:pt idx="375">
                  <c:v>18186.10351039705</c:v>
                </c:pt>
                <c:pt idx="376">
                  <c:v>12101.04133550321</c:v>
                </c:pt>
                <c:pt idx="377">
                  <c:v>4628.561957062124</c:v>
                </c:pt>
                <c:pt idx="378">
                  <c:v>224.5197964246553</c:v>
                </c:pt>
                <c:pt idx="379">
                  <c:v>-5.756917857042433</c:v>
                </c:pt>
                <c:pt idx="380">
                  <c:v>0.0</c:v>
                </c:pt>
                <c:pt idx="381">
                  <c:v>-5.756917857042433</c:v>
                </c:pt>
                <c:pt idx="382">
                  <c:v>-11.5138357140849</c:v>
                </c:pt>
                <c:pt idx="383">
                  <c:v>-11.5138357140849</c:v>
                </c:pt>
                <c:pt idx="384">
                  <c:v>-11.5138357140849</c:v>
                </c:pt>
                <c:pt idx="385">
                  <c:v>-11.5138357140849</c:v>
                </c:pt>
                <c:pt idx="386">
                  <c:v>-11.5138357140849</c:v>
                </c:pt>
                <c:pt idx="387">
                  <c:v>-11.5138357140849</c:v>
                </c:pt>
                <c:pt idx="388">
                  <c:v>-11.5138357140849</c:v>
                </c:pt>
                <c:pt idx="389">
                  <c:v>-11.5138357140849</c:v>
                </c:pt>
                <c:pt idx="390">
                  <c:v>-11.5138357140849</c:v>
                </c:pt>
                <c:pt idx="391">
                  <c:v>-11.5138357140849</c:v>
                </c:pt>
                <c:pt idx="392">
                  <c:v>-5.756917857042433</c:v>
                </c:pt>
                <c:pt idx="393">
                  <c:v>40.2984249992971</c:v>
                </c:pt>
                <c:pt idx="394">
                  <c:v>2970.5696142339</c:v>
                </c:pt>
                <c:pt idx="395">
                  <c:v>9239.853160553108</c:v>
                </c:pt>
                <c:pt idx="396">
                  <c:v>14628.32827474485</c:v>
                </c:pt>
                <c:pt idx="397">
                  <c:v>17046.23377470268</c:v>
                </c:pt>
                <c:pt idx="398">
                  <c:v>16672.03411399492</c:v>
                </c:pt>
                <c:pt idx="399">
                  <c:v>13102.7450426286</c:v>
                </c:pt>
                <c:pt idx="400">
                  <c:v>7230.68882844531</c:v>
                </c:pt>
                <c:pt idx="401">
                  <c:v>2043.705839250067</c:v>
                </c:pt>
                <c:pt idx="402">
                  <c:v>97.86760356972152</c:v>
                </c:pt>
                <c:pt idx="403">
                  <c:v>0.0</c:v>
                </c:pt>
                <c:pt idx="404">
                  <c:v>0.0</c:v>
                </c:pt>
                <c:pt idx="405">
                  <c:v>-5.756917857042433</c:v>
                </c:pt>
                <c:pt idx="406">
                  <c:v>-11.5138357140849</c:v>
                </c:pt>
                <c:pt idx="407">
                  <c:v>-11.5138357140849</c:v>
                </c:pt>
                <c:pt idx="408">
                  <c:v>-11.5138357140849</c:v>
                </c:pt>
                <c:pt idx="409">
                  <c:v>-11.5138357140849</c:v>
                </c:pt>
                <c:pt idx="410">
                  <c:v>-11.5138357140849</c:v>
                </c:pt>
                <c:pt idx="411">
                  <c:v>-11.5138357140849</c:v>
                </c:pt>
                <c:pt idx="412">
                  <c:v>-11.5138357140849</c:v>
                </c:pt>
                <c:pt idx="413">
                  <c:v>-11.5138357140849</c:v>
                </c:pt>
                <c:pt idx="414">
                  <c:v>-11.5138357140849</c:v>
                </c:pt>
                <c:pt idx="415">
                  <c:v>-11.5138357140849</c:v>
                </c:pt>
                <c:pt idx="416">
                  <c:v>-11.5138357140849</c:v>
                </c:pt>
                <c:pt idx="417">
                  <c:v>23.02767142816977</c:v>
                </c:pt>
                <c:pt idx="418">
                  <c:v>1289.549599977507</c:v>
                </c:pt>
                <c:pt idx="419">
                  <c:v>5411.502785619896</c:v>
                </c:pt>
                <c:pt idx="420">
                  <c:v>10195.50152482217</c:v>
                </c:pt>
                <c:pt idx="421">
                  <c:v>13471.18778547932</c:v>
                </c:pt>
                <c:pt idx="422">
                  <c:v>13989.31039261314</c:v>
                </c:pt>
                <c:pt idx="423">
                  <c:v>11985.90297836237</c:v>
                </c:pt>
                <c:pt idx="424">
                  <c:v>7345.827185586158</c:v>
                </c:pt>
                <c:pt idx="425">
                  <c:v>2676.966803524735</c:v>
                </c:pt>
                <c:pt idx="426">
                  <c:v>97.86760356972152</c:v>
                </c:pt>
                <c:pt idx="427">
                  <c:v>0.0</c:v>
                </c:pt>
                <c:pt idx="428">
                  <c:v>-11.5138357140849</c:v>
                </c:pt>
                <c:pt idx="429">
                  <c:v>-5.756917857042433</c:v>
                </c:pt>
                <c:pt idx="430">
                  <c:v>-11.5138357140849</c:v>
                </c:pt>
                <c:pt idx="431">
                  <c:v>-11.5138357140849</c:v>
                </c:pt>
                <c:pt idx="432">
                  <c:v>-11.5138357140849</c:v>
                </c:pt>
                <c:pt idx="433">
                  <c:v>-11.5138357140849</c:v>
                </c:pt>
                <c:pt idx="434">
                  <c:v>-11.5138357140849</c:v>
                </c:pt>
                <c:pt idx="435">
                  <c:v>-11.5138357140849</c:v>
                </c:pt>
                <c:pt idx="436">
                  <c:v>-11.5138357140849</c:v>
                </c:pt>
                <c:pt idx="437">
                  <c:v>-11.5138357140849</c:v>
                </c:pt>
                <c:pt idx="438">
                  <c:v>-11.5138357140849</c:v>
                </c:pt>
                <c:pt idx="439">
                  <c:v>-11.5138357140849</c:v>
                </c:pt>
                <c:pt idx="440">
                  <c:v>-11.5138357140849</c:v>
                </c:pt>
                <c:pt idx="441">
                  <c:v>-5.756917857042433</c:v>
                </c:pt>
                <c:pt idx="442">
                  <c:v>247.5474678528251</c:v>
                </c:pt>
                <c:pt idx="443">
                  <c:v>2014.921249964855</c:v>
                </c:pt>
                <c:pt idx="444">
                  <c:v>4317.688392781832</c:v>
                </c:pt>
                <c:pt idx="445">
                  <c:v>5774.18861061357</c:v>
                </c:pt>
                <c:pt idx="446">
                  <c:v>6148.38827132133</c:v>
                </c:pt>
                <c:pt idx="447">
                  <c:v>5330.905935621302</c:v>
                </c:pt>
                <c:pt idx="448">
                  <c:v>3701.698182078291</c:v>
                </c:pt>
                <c:pt idx="449">
                  <c:v>1347.118778547931</c:v>
                </c:pt>
                <c:pt idx="450">
                  <c:v>34.54150714225464</c:v>
                </c:pt>
                <c:pt idx="451">
                  <c:v>-11.5138357140849</c:v>
                </c:pt>
                <c:pt idx="452">
                  <c:v>-11.5138357140849</c:v>
                </c:pt>
                <c:pt idx="453">
                  <c:v>-11.5138357140849</c:v>
                </c:pt>
                <c:pt idx="454">
                  <c:v>-11.5138357140849</c:v>
                </c:pt>
                <c:pt idx="455">
                  <c:v>-11.5138357140849</c:v>
                </c:pt>
                <c:pt idx="456">
                  <c:v>-11.5138357140849</c:v>
                </c:pt>
                <c:pt idx="457">
                  <c:v>-11.5138357140849</c:v>
                </c:pt>
                <c:pt idx="458">
                  <c:v>-11.5138357140849</c:v>
                </c:pt>
                <c:pt idx="459">
                  <c:v>-11.5138357140849</c:v>
                </c:pt>
                <c:pt idx="460">
                  <c:v>-11.5138357140849</c:v>
                </c:pt>
                <c:pt idx="461">
                  <c:v>-11.5138357140849</c:v>
                </c:pt>
                <c:pt idx="462">
                  <c:v>-11.5138357140849</c:v>
                </c:pt>
                <c:pt idx="463">
                  <c:v>-11.5138357140849</c:v>
                </c:pt>
                <c:pt idx="464">
                  <c:v>-11.5138357140849</c:v>
                </c:pt>
                <c:pt idx="465">
                  <c:v>-5.756917857042433</c:v>
                </c:pt>
                <c:pt idx="466">
                  <c:v>921.106857126791</c:v>
                </c:pt>
                <c:pt idx="467">
                  <c:v>5204.253742766366</c:v>
                </c:pt>
                <c:pt idx="468">
                  <c:v>10005.52323553977</c:v>
                </c:pt>
                <c:pt idx="469">
                  <c:v>13096.98812477155</c:v>
                </c:pt>
                <c:pt idx="470">
                  <c:v>14138.99025689624</c:v>
                </c:pt>
                <c:pt idx="471">
                  <c:v>12613.40702477999</c:v>
                </c:pt>
                <c:pt idx="472">
                  <c:v>9032.604117699593</c:v>
                </c:pt>
                <c:pt idx="473">
                  <c:v>3793.80886779097</c:v>
                </c:pt>
                <c:pt idx="474">
                  <c:v>253.3043857098673</c:v>
                </c:pt>
                <c:pt idx="475">
                  <c:v>0.0</c:v>
                </c:pt>
                <c:pt idx="476">
                  <c:v>-5.756917857042433</c:v>
                </c:pt>
                <c:pt idx="477">
                  <c:v>-11.5138357140849</c:v>
                </c:pt>
                <c:pt idx="478">
                  <c:v>-11.5138357140849</c:v>
                </c:pt>
                <c:pt idx="479">
                  <c:v>-11.5138357140849</c:v>
                </c:pt>
                <c:pt idx="480">
                  <c:v>-11.5138357140849</c:v>
                </c:pt>
                <c:pt idx="481">
                  <c:v>-11.5138357140849</c:v>
                </c:pt>
                <c:pt idx="482">
                  <c:v>-11.5138357140849</c:v>
                </c:pt>
                <c:pt idx="483">
                  <c:v>-11.5138357140849</c:v>
                </c:pt>
                <c:pt idx="484">
                  <c:v>-11.5138357140849</c:v>
                </c:pt>
                <c:pt idx="485">
                  <c:v>-11.5138357140849</c:v>
                </c:pt>
                <c:pt idx="486">
                  <c:v>-11.5138357140849</c:v>
                </c:pt>
                <c:pt idx="487">
                  <c:v>-11.5138357140849</c:v>
                </c:pt>
                <c:pt idx="488">
                  <c:v>-11.5138357140849</c:v>
                </c:pt>
                <c:pt idx="489">
                  <c:v>0.0</c:v>
                </c:pt>
                <c:pt idx="490">
                  <c:v>1283.792682120465</c:v>
                </c:pt>
                <c:pt idx="491">
                  <c:v>5089.11538562552</c:v>
                </c:pt>
                <c:pt idx="492">
                  <c:v>8692.945964134087</c:v>
                </c:pt>
                <c:pt idx="493">
                  <c:v>10840.27632481092</c:v>
                </c:pt>
                <c:pt idx="494">
                  <c:v>11369.91276765883</c:v>
                </c:pt>
                <c:pt idx="495">
                  <c:v>9769.489603401009</c:v>
                </c:pt>
                <c:pt idx="496">
                  <c:v>6361.3942320319</c:v>
                </c:pt>
                <c:pt idx="497">
                  <c:v>2262.46871781768</c:v>
                </c:pt>
                <c:pt idx="498">
                  <c:v>109.3814392838064</c:v>
                </c:pt>
                <c:pt idx="499">
                  <c:v>0.0</c:v>
                </c:pt>
                <c:pt idx="500">
                  <c:v>-11.5138357140849</c:v>
                </c:pt>
                <c:pt idx="501">
                  <c:v>-11.5138357140849</c:v>
                </c:pt>
                <c:pt idx="502">
                  <c:v>-11.5138357140849</c:v>
                </c:pt>
                <c:pt idx="503">
                  <c:v>-11.5138357140849</c:v>
                </c:pt>
                <c:pt idx="504">
                  <c:v>-11.5138357140849</c:v>
                </c:pt>
                <c:pt idx="505">
                  <c:v>-11.5138357140849</c:v>
                </c:pt>
                <c:pt idx="506">
                  <c:v>-11.5138357140849</c:v>
                </c:pt>
                <c:pt idx="507">
                  <c:v>-11.5138357140849</c:v>
                </c:pt>
                <c:pt idx="508">
                  <c:v>-11.5138357140849</c:v>
                </c:pt>
                <c:pt idx="509">
                  <c:v>-11.5138357140849</c:v>
                </c:pt>
                <c:pt idx="510">
                  <c:v>-11.5138357140849</c:v>
                </c:pt>
                <c:pt idx="511">
                  <c:v>-11.5138357140849</c:v>
                </c:pt>
                <c:pt idx="512">
                  <c:v>-11.5138357140849</c:v>
                </c:pt>
                <c:pt idx="513">
                  <c:v>0.0</c:v>
                </c:pt>
                <c:pt idx="514">
                  <c:v>1139.869735694403</c:v>
                </c:pt>
                <c:pt idx="515">
                  <c:v>4035.599417786752</c:v>
                </c:pt>
                <c:pt idx="516">
                  <c:v>7224.931910588266</c:v>
                </c:pt>
                <c:pt idx="517">
                  <c:v>9596.782067689751</c:v>
                </c:pt>
                <c:pt idx="518">
                  <c:v>10126.41851053766</c:v>
                </c:pt>
                <c:pt idx="519">
                  <c:v>8497.21075699465</c:v>
                </c:pt>
                <c:pt idx="520">
                  <c:v>5676.32100704385</c:v>
                </c:pt>
                <c:pt idx="521">
                  <c:v>2297.010224959934</c:v>
                </c:pt>
                <c:pt idx="522">
                  <c:v>155.4367821401459</c:v>
                </c:pt>
                <c:pt idx="523">
                  <c:v>0.0</c:v>
                </c:pt>
                <c:pt idx="524">
                  <c:v>0.0</c:v>
                </c:pt>
                <c:pt idx="525">
                  <c:v>-5.756917857042433</c:v>
                </c:pt>
                <c:pt idx="526">
                  <c:v>-11.5138357140849</c:v>
                </c:pt>
                <c:pt idx="527">
                  <c:v>-11.5138357140849</c:v>
                </c:pt>
                <c:pt idx="528">
                  <c:v>-11.5138357140849</c:v>
                </c:pt>
                <c:pt idx="529">
                  <c:v>-11.5138357140849</c:v>
                </c:pt>
                <c:pt idx="530">
                  <c:v>-11.5138357140849</c:v>
                </c:pt>
                <c:pt idx="531">
                  <c:v>-11.5138357140849</c:v>
                </c:pt>
                <c:pt idx="532">
                  <c:v>-11.5138357140849</c:v>
                </c:pt>
                <c:pt idx="533">
                  <c:v>-11.5138357140849</c:v>
                </c:pt>
                <c:pt idx="534">
                  <c:v>-11.5138357140849</c:v>
                </c:pt>
                <c:pt idx="535">
                  <c:v>-11.5138357140849</c:v>
                </c:pt>
                <c:pt idx="536">
                  <c:v>-11.5138357140849</c:v>
                </c:pt>
                <c:pt idx="537">
                  <c:v>11.5138357140849</c:v>
                </c:pt>
                <c:pt idx="538">
                  <c:v>1312.577271405677</c:v>
                </c:pt>
                <c:pt idx="539">
                  <c:v>6257.769710605136</c:v>
                </c:pt>
                <c:pt idx="540">
                  <c:v>11479.29420694263</c:v>
                </c:pt>
                <c:pt idx="541">
                  <c:v>14559.24526046034</c:v>
                </c:pt>
                <c:pt idx="542">
                  <c:v>14944.95875688218</c:v>
                </c:pt>
                <c:pt idx="543">
                  <c:v>12786.11456049127</c:v>
                </c:pt>
                <c:pt idx="544">
                  <c:v>7938.78972486153</c:v>
                </c:pt>
                <c:pt idx="545">
                  <c:v>3005.111121376155</c:v>
                </c:pt>
                <c:pt idx="546">
                  <c:v>189.9782892824007</c:v>
                </c:pt>
                <c:pt idx="547">
                  <c:v>-5.756917857042433</c:v>
                </c:pt>
                <c:pt idx="548">
                  <c:v>0.0</c:v>
                </c:pt>
                <c:pt idx="549">
                  <c:v>-5.756917857042433</c:v>
                </c:pt>
                <c:pt idx="550">
                  <c:v>-11.5138357140849</c:v>
                </c:pt>
                <c:pt idx="551">
                  <c:v>-11.5138357140849</c:v>
                </c:pt>
                <c:pt idx="552">
                  <c:v>-11.5138357140849</c:v>
                </c:pt>
                <c:pt idx="553">
                  <c:v>-11.5138357140849</c:v>
                </c:pt>
                <c:pt idx="554">
                  <c:v>-11.5138357140849</c:v>
                </c:pt>
                <c:pt idx="555">
                  <c:v>-11.5138357140849</c:v>
                </c:pt>
                <c:pt idx="556">
                  <c:v>-11.5138357140849</c:v>
                </c:pt>
                <c:pt idx="557">
                  <c:v>-11.5138357140849</c:v>
                </c:pt>
                <c:pt idx="558">
                  <c:v>-11.5138357140849</c:v>
                </c:pt>
                <c:pt idx="559">
                  <c:v>-11.5138357140849</c:v>
                </c:pt>
                <c:pt idx="560">
                  <c:v>-11.5138357140849</c:v>
                </c:pt>
                <c:pt idx="561">
                  <c:v>5.756917857042433</c:v>
                </c:pt>
                <c:pt idx="562">
                  <c:v>575.6917857042442</c:v>
                </c:pt>
                <c:pt idx="563">
                  <c:v>2009.164332107812</c:v>
                </c:pt>
                <c:pt idx="564">
                  <c:v>3131.76331423109</c:v>
                </c:pt>
                <c:pt idx="565">
                  <c:v>3160.547903516301</c:v>
                </c:pt>
                <c:pt idx="566">
                  <c:v>2930.271189234604</c:v>
                </c:pt>
                <c:pt idx="567">
                  <c:v>2544.55769281276</c:v>
                </c:pt>
                <c:pt idx="568">
                  <c:v>1911.296728538091</c:v>
                </c:pt>
                <c:pt idx="569">
                  <c:v>575.6917857042442</c:v>
                </c:pt>
                <c:pt idx="570">
                  <c:v>23.02767142816977</c:v>
                </c:pt>
                <c:pt idx="571">
                  <c:v>0.0</c:v>
                </c:pt>
                <c:pt idx="572">
                  <c:v>-5.756917857042433</c:v>
                </c:pt>
                <c:pt idx="573">
                  <c:v>-11.5138357140849</c:v>
                </c:pt>
                <c:pt idx="574">
                  <c:v>-11.5138357140849</c:v>
                </c:pt>
                <c:pt idx="575">
                  <c:v>-11.5138357140849</c:v>
                </c:pt>
                <c:pt idx="576">
                  <c:v>-11.5138357140849</c:v>
                </c:pt>
                <c:pt idx="577">
                  <c:v>-11.5138357140849</c:v>
                </c:pt>
                <c:pt idx="578">
                  <c:v>-11.5138357140849</c:v>
                </c:pt>
                <c:pt idx="579">
                  <c:v>-11.5138357140849</c:v>
                </c:pt>
                <c:pt idx="580">
                  <c:v>-11.5138357140849</c:v>
                </c:pt>
                <c:pt idx="581">
                  <c:v>-11.5138357140849</c:v>
                </c:pt>
                <c:pt idx="582">
                  <c:v>-11.5138357140849</c:v>
                </c:pt>
                <c:pt idx="583">
                  <c:v>-11.5138357140849</c:v>
                </c:pt>
                <c:pt idx="584">
                  <c:v>-11.5138357140849</c:v>
                </c:pt>
                <c:pt idx="585">
                  <c:v>-5.756917857042433</c:v>
                </c:pt>
                <c:pt idx="586">
                  <c:v>385.7134964218437</c:v>
                </c:pt>
                <c:pt idx="587">
                  <c:v>3396.581535655041</c:v>
                </c:pt>
                <c:pt idx="588">
                  <c:v>7317.042596300945</c:v>
                </c:pt>
                <c:pt idx="589">
                  <c:v>9556.483642690453</c:v>
                </c:pt>
                <c:pt idx="590">
                  <c:v>9280.151585552417</c:v>
                </c:pt>
                <c:pt idx="591">
                  <c:v>7495.50704986926</c:v>
                </c:pt>
                <c:pt idx="592">
                  <c:v>4392.528324923384</c:v>
                </c:pt>
                <c:pt idx="593">
                  <c:v>1560.124739258502</c:v>
                </c:pt>
                <c:pt idx="594">
                  <c:v>97.86760356972152</c:v>
                </c:pt>
                <c:pt idx="595">
                  <c:v>0.0</c:v>
                </c:pt>
                <c:pt idx="596">
                  <c:v>-5.756917857042433</c:v>
                </c:pt>
                <c:pt idx="597">
                  <c:v>-11.5138357140849</c:v>
                </c:pt>
                <c:pt idx="598">
                  <c:v>-11.5138357140849</c:v>
                </c:pt>
                <c:pt idx="599">
                  <c:v>-11.5138357140849</c:v>
                </c:pt>
                <c:pt idx="600">
                  <c:v>-11.5138357140849</c:v>
                </c:pt>
                <c:pt idx="601">
                  <c:v>-11.5138357140849</c:v>
                </c:pt>
                <c:pt idx="602">
                  <c:v>-11.5138357140849</c:v>
                </c:pt>
                <c:pt idx="603">
                  <c:v>-11.5138357140849</c:v>
                </c:pt>
                <c:pt idx="604">
                  <c:v>-11.5138357140849</c:v>
                </c:pt>
                <c:pt idx="605">
                  <c:v>-11.5138357140849</c:v>
                </c:pt>
                <c:pt idx="606">
                  <c:v>-11.5138357140849</c:v>
                </c:pt>
                <c:pt idx="607">
                  <c:v>-11.5138357140849</c:v>
                </c:pt>
                <c:pt idx="608">
                  <c:v>-11.5138357140849</c:v>
                </c:pt>
                <c:pt idx="609">
                  <c:v>-5.756917857042433</c:v>
                </c:pt>
                <c:pt idx="610">
                  <c:v>1007.460624982427</c:v>
                </c:pt>
                <c:pt idx="611">
                  <c:v>5054.573878483265</c:v>
                </c:pt>
                <c:pt idx="612">
                  <c:v>9567.99747840454</c:v>
                </c:pt>
                <c:pt idx="613">
                  <c:v>12296.77654264266</c:v>
                </c:pt>
                <c:pt idx="614">
                  <c:v>12791.87147834831</c:v>
                </c:pt>
                <c:pt idx="615">
                  <c:v>11818.95236050813</c:v>
                </c:pt>
                <c:pt idx="616">
                  <c:v>8975.03493912917</c:v>
                </c:pt>
                <c:pt idx="617">
                  <c:v>3718.968935649418</c:v>
                </c:pt>
                <c:pt idx="618">
                  <c:v>236.0336321387401</c:v>
                </c:pt>
                <c:pt idx="619">
                  <c:v>-5.756917857042433</c:v>
                </c:pt>
                <c:pt idx="620">
                  <c:v>-11.5138357140849</c:v>
                </c:pt>
                <c:pt idx="621">
                  <c:v>-11.5138357140849</c:v>
                </c:pt>
                <c:pt idx="622">
                  <c:v>-11.5138357140849</c:v>
                </c:pt>
                <c:pt idx="623">
                  <c:v>-11.5138357140849</c:v>
                </c:pt>
                <c:pt idx="624">
                  <c:v>-11.5138357140849</c:v>
                </c:pt>
                <c:pt idx="625">
                  <c:v>-11.5138357140849</c:v>
                </c:pt>
                <c:pt idx="626">
                  <c:v>-11.5138357140849</c:v>
                </c:pt>
                <c:pt idx="627">
                  <c:v>-11.5138357140849</c:v>
                </c:pt>
                <c:pt idx="628">
                  <c:v>-11.5138357140849</c:v>
                </c:pt>
                <c:pt idx="629">
                  <c:v>-11.5138357140849</c:v>
                </c:pt>
                <c:pt idx="630">
                  <c:v>-11.5138357140849</c:v>
                </c:pt>
                <c:pt idx="631">
                  <c:v>-11.5138357140849</c:v>
                </c:pt>
                <c:pt idx="632">
                  <c:v>-11.5138357140849</c:v>
                </c:pt>
                <c:pt idx="633">
                  <c:v>34.54150714225464</c:v>
                </c:pt>
                <c:pt idx="634">
                  <c:v>1669.506178542308</c:v>
                </c:pt>
                <c:pt idx="635">
                  <c:v>5756.917857042431</c:v>
                </c:pt>
                <c:pt idx="636">
                  <c:v>10362.4521426764</c:v>
                </c:pt>
                <c:pt idx="637">
                  <c:v>13430.88936048001</c:v>
                </c:pt>
                <c:pt idx="638">
                  <c:v>14714.6820426005</c:v>
                </c:pt>
                <c:pt idx="639">
                  <c:v>13373.32018190959</c:v>
                </c:pt>
                <c:pt idx="640">
                  <c:v>9153.499392697469</c:v>
                </c:pt>
                <c:pt idx="641">
                  <c:v>3592.316742794485</c:v>
                </c:pt>
                <c:pt idx="642">
                  <c:v>247.5474678528251</c:v>
                </c:pt>
                <c:pt idx="643">
                  <c:v>0.0</c:v>
                </c:pt>
                <c:pt idx="644">
                  <c:v>-5.756917857042433</c:v>
                </c:pt>
                <c:pt idx="645">
                  <c:v>-11.5138357140849</c:v>
                </c:pt>
                <c:pt idx="646">
                  <c:v>-11.5138357140849</c:v>
                </c:pt>
                <c:pt idx="647">
                  <c:v>-11.5138357140849</c:v>
                </c:pt>
                <c:pt idx="648">
                  <c:v>-11.5138357140849</c:v>
                </c:pt>
                <c:pt idx="649">
                  <c:v>-11.5138357140849</c:v>
                </c:pt>
                <c:pt idx="650">
                  <c:v>-11.5138357140849</c:v>
                </c:pt>
                <c:pt idx="651">
                  <c:v>-11.5138357140849</c:v>
                </c:pt>
                <c:pt idx="652">
                  <c:v>-11.5138357140849</c:v>
                </c:pt>
                <c:pt idx="653">
                  <c:v>-11.5138357140849</c:v>
                </c:pt>
                <c:pt idx="654">
                  <c:v>-11.5138357140849</c:v>
                </c:pt>
                <c:pt idx="655">
                  <c:v>-11.5138357140849</c:v>
                </c:pt>
                <c:pt idx="656">
                  <c:v>-11.5138357140849</c:v>
                </c:pt>
                <c:pt idx="657">
                  <c:v>-11.5138357140849</c:v>
                </c:pt>
                <c:pt idx="658">
                  <c:v>299.359728566207</c:v>
                </c:pt>
                <c:pt idx="659">
                  <c:v>1663.749260685266</c:v>
                </c:pt>
                <c:pt idx="660">
                  <c:v>3431.123042797296</c:v>
                </c:pt>
                <c:pt idx="661">
                  <c:v>4737.943396345923</c:v>
                </c:pt>
                <c:pt idx="662">
                  <c:v>5682.077924900891</c:v>
                </c:pt>
                <c:pt idx="663">
                  <c:v>5002.761617769883</c:v>
                </c:pt>
                <c:pt idx="664">
                  <c:v>4208.306953498026</c:v>
                </c:pt>
                <c:pt idx="665">
                  <c:v>1934.324399966261</c:v>
                </c:pt>
                <c:pt idx="666">
                  <c:v>189.9782892824007</c:v>
                </c:pt>
                <c:pt idx="667">
                  <c:v>-5.756917857042433</c:v>
                </c:pt>
                <c:pt idx="668">
                  <c:v>-11.5138357140849</c:v>
                </c:pt>
                <c:pt idx="669">
                  <c:v>-11.5138357140849</c:v>
                </c:pt>
                <c:pt idx="670">
                  <c:v>-11.5138357140849</c:v>
                </c:pt>
                <c:pt idx="671">
                  <c:v>-11.5138357140849</c:v>
                </c:pt>
                <c:pt idx="672">
                  <c:v>-11.5138357140849</c:v>
                </c:pt>
                <c:pt idx="673">
                  <c:v>-11.5138357140849</c:v>
                </c:pt>
                <c:pt idx="674">
                  <c:v>-11.5138357140849</c:v>
                </c:pt>
                <c:pt idx="675">
                  <c:v>-11.5138357140849</c:v>
                </c:pt>
                <c:pt idx="676">
                  <c:v>-11.5138357140849</c:v>
                </c:pt>
                <c:pt idx="677">
                  <c:v>-11.5138357140849</c:v>
                </c:pt>
                <c:pt idx="678">
                  <c:v>-11.5138357140849</c:v>
                </c:pt>
                <c:pt idx="679">
                  <c:v>-11.5138357140849</c:v>
                </c:pt>
                <c:pt idx="680">
                  <c:v>-11.5138357140849</c:v>
                </c:pt>
                <c:pt idx="681">
                  <c:v>11.5138357140849</c:v>
                </c:pt>
                <c:pt idx="682">
                  <c:v>1646.47850711414</c:v>
                </c:pt>
                <c:pt idx="683">
                  <c:v>6752.864646310787</c:v>
                </c:pt>
                <c:pt idx="684">
                  <c:v>11876.52153907856</c:v>
                </c:pt>
                <c:pt idx="685">
                  <c:v>14743.46663188569</c:v>
                </c:pt>
                <c:pt idx="686">
                  <c:v>15514.89362472938</c:v>
                </c:pt>
                <c:pt idx="687">
                  <c:v>13782.06134975961</c:v>
                </c:pt>
                <c:pt idx="688">
                  <c:v>9890.384878398917</c:v>
                </c:pt>
                <c:pt idx="689">
                  <c:v>4260.11921421141</c:v>
                </c:pt>
                <c:pt idx="690">
                  <c:v>264.8182214239524</c:v>
                </c:pt>
                <c:pt idx="691">
                  <c:v>0.0</c:v>
                </c:pt>
                <c:pt idx="692">
                  <c:v>0.0</c:v>
                </c:pt>
                <c:pt idx="693">
                  <c:v>-11.5138357140849</c:v>
                </c:pt>
                <c:pt idx="694">
                  <c:v>-11.5138357140849</c:v>
                </c:pt>
                <c:pt idx="695">
                  <c:v>-11.5138357140849</c:v>
                </c:pt>
                <c:pt idx="696">
                  <c:v>-11.5138357140849</c:v>
                </c:pt>
                <c:pt idx="697">
                  <c:v>-11.5138357140849</c:v>
                </c:pt>
                <c:pt idx="698">
                  <c:v>-11.5138357140849</c:v>
                </c:pt>
                <c:pt idx="699">
                  <c:v>-11.5138357140849</c:v>
                </c:pt>
                <c:pt idx="700">
                  <c:v>-11.5138357140849</c:v>
                </c:pt>
                <c:pt idx="701">
                  <c:v>-11.5138357140849</c:v>
                </c:pt>
                <c:pt idx="702">
                  <c:v>-11.5138357140849</c:v>
                </c:pt>
                <c:pt idx="703">
                  <c:v>-11.5138357140849</c:v>
                </c:pt>
                <c:pt idx="704">
                  <c:v>-11.5138357140849</c:v>
                </c:pt>
                <c:pt idx="705">
                  <c:v>17.27075357112726</c:v>
                </c:pt>
                <c:pt idx="706">
                  <c:v>2273.982553531765</c:v>
                </c:pt>
                <c:pt idx="707">
                  <c:v>7409.153282013624</c:v>
                </c:pt>
                <c:pt idx="708">
                  <c:v>12325.56113192787</c:v>
                </c:pt>
                <c:pt idx="709">
                  <c:v>15480.35211758712</c:v>
                </c:pt>
                <c:pt idx="710">
                  <c:v>15324.91533544698</c:v>
                </c:pt>
                <c:pt idx="711">
                  <c:v>12659.46236763633</c:v>
                </c:pt>
                <c:pt idx="712">
                  <c:v>8433.884660567164</c:v>
                </c:pt>
                <c:pt idx="713">
                  <c:v>2941.785024948688</c:v>
                </c:pt>
                <c:pt idx="714">
                  <c:v>184.2213714253581</c:v>
                </c:pt>
                <c:pt idx="715">
                  <c:v>-5.756917857042433</c:v>
                </c:pt>
                <c:pt idx="716">
                  <c:v>0.0</c:v>
                </c:pt>
                <c:pt idx="717">
                  <c:v>-11.5138357140849</c:v>
                </c:pt>
                <c:pt idx="718">
                  <c:v>-11.5138357140849</c:v>
                </c:pt>
                <c:pt idx="719">
                  <c:v>-11.5138357140849</c:v>
                </c:pt>
                <c:pt idx="720">
                  <c:v>-11.5138357140849</c:v>
                </c:pt>
                <c:pt idx="721">
                  <c:v>-11.5138357140849</c:v>
                </c:pt>
                <c:pt idx="722">
                  <c:v>-11.5138357140849</c:v>
                </c:pt>
                <c:pt idx="723">
                  <c:v>-11.5138357140849</c:v>
                </c:pt>
                <c:pt idx="724">
                  <c:v>-11.5138357140849</c:v>
                </c:pt>
                <c:pt idx="725">
                  <c:v>-11.5138357140849</c:v>
                </c:pt>
                <c:pt idx="726">
                  <c:v>-11.5138357140849</c:v>
                </c:pt>
                <c:pt idx="727">
                  <c:v>-11.5138357140849</c:v>
                </c:pt>
                <c:pt idx="728">
                  <c:v>-5.756917857042433</c:v>
                </c:pt>
                <c:pt idx="729">
                  <c:v>17.27075357112726</c:v>
                </c:pt>
                <c:pt idx="730">
                  <c:v>2285.49638924585</c:v>
                </c:pt>
                <c:pt idx="731">
                  <c:v>7835.16520343477</c:v>
                </c:pt>
                <c:pt idx="732">
                  <c:v>12285.26270692857</c:v>
                </c:pt>
                <c:pt idx="733">
                  <c:v>13736.00600690327</c:v>
                </c:pt>
                <c:pt idx="734">
                  <c:v>13764.79059618848</c:v>
                </c:pt>
                <c:pt idx="735">
                  <c:v>11093.58071052079</c:v>
                </c:pt>
                <c:pt idx="736">
                  <c:v>7328.55643201503</c:v>
                </c:pt>
                <c:pt idx="737">
                  <c:v>2953.298860662766</c:v>
                </c:pt>
                <c:pt idx="738">
                  <c:v>293.6028107091646</c:v>
                </c:pt>
                <c:pt idx="739">
                  <c:v>0.0</c:v>
                </c:pt>
                <c:pt idx="740">
                  <c:v>0.0</c:v>
                </c:pt>
                <c:pt idx="741">
                  <c:v>0.0</c:v>
                </c:pt>
                <c:pt idx="742" formatCode="General">
                  <c:v>0.0</c:v>
                </c:pt>
                <c:pt idx="74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1F-47B6-B399-B26E041B1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5437816"/>
        <c:axId val="2117434424"/>
      </c:area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Sheet2!$B$8020:$B$8763</c:f>
              <c:numCache>
                <c:formatCode>_(* #,##0_);_(* \(#,##0\);_(* "-"??_);_(@_)</c:formatCode>
                <c:ptCount val="744"/>
                <c:pt idx="0">
                  <c:v>11676.76667601608</c:v>
                </c:pt>
                <c:pt idx="1">
                  <c:v>11228.17691229083</c:v>
                </c:pt>
                <c:pt idx="2">
                  <c:v>10960.02708811577</c:v>
                </c:pt>
                <c:pt idx="3">
                  <c:v>10902.0149088316</c:v>
                </c:pt>
                <c:pt idx="4">
                  <c:v>11062.7557479985</c:v>
                </c:pt>
                <c:pt idx="5">
                  <c:v>11693.74701328209</c:v>
                </c:pt>
                <c:pt idx="6">
                  <c:v>13069.59558925768</c:v>
                </c:pt>
                <c:pt idx="7">
                  <c:v>14091.02730749031</c:v>
                </c:pt>
                <c:pt idx="8">
                  <c:v>14485.05700309964</c:v>
                </c:pt>
                <c:pt idx="9">
                  <c:v>14741.85480371912</c:v>
                </c:pt>
                <c:pt idx="10">
                  <c:v>14944.21178026425</c:v>
                </c:pt>
                <c:pt idx="11">
                  <c:v>14999.04610843084</c:v>
                </c:pt>
                <c:pt idx="12">
                  <c:v>14958.19313204573</c:v>
                </c:pt>
                <c:pt idx="13">
                  <c:v>14959.91024458431</c:v>
                </c:pt>
                <c:pt idx="14">
                  <c:v>14957.87713534991</c:v>
                </c:pt>
                <c:pt idx="15">
                  <c:v>15076.80508627299</c:v>
                </c:pt>
                <c:pt idx="16">
                  <c:v>15752.73939481814</c:v>
                </c:pt>
                <c:pt idx="17">
                  <c:v>16573.86513183115</c:v>
                </c:pt>
                <c:pt idx="18">
                  <c:v>16524.0390489741</c:v>
                </c:pt>
                <c:pt idx="19">
                  <c:v>16236.1603138347</c:v>
                </c:pt>
                <c:pt idx="20">
                  <c:v>15872.62725802922</c:v>
                </c:pt>
                <c:pt idx="21">
                  <c:v>15225.1147437661</c:v>
                </c:pt>
                <c:pt idx="22">
                  <c:v>14287.11801468835</c:v>
                </c:pt>
                <c:pt idx="23">
                  <c:v>13215.31765273744</c:v>
                </c:pt>
                <c:pt idx="24">
                  <c:v>12421.8505490849</c:v>
                </c:pt>
                <c:pt idx="25">
                  <c:v>11963.72126961883</c:v>
                </c:pt>
                <c:pt idx="26">
                  <c:v>11715.72367236935</c:v>
                </c:pt>
                <c:pt idx="27">
                  <c:v>11628.97370196422</c:v>
                </c:pt>
                <c:pt idx="28">
                  <c:v>11809.30035907394</c:v>
                </c:pt>
                <c:pt idx="29">
                  <c:v>12492.03753558247</c:v>
                </c:pt>
                <c:pt idx="30">
                  <c:v>13885.0691642957</c:v>
                </c:pt>
                <c:pt idx="31">
                  <c:v>14926.54578847145</c:v>
                </c:pt>
                <c:pt idx="32">
                  <c:v>15319.80039931312</c:v>
                </c:pt>
                <c:pt idx="33">
                  <c:v>15445.82336405515</c:v>
                </c:pt>
                <c:pt idx="34">
                  <c:v>15633.18541489482</c:v>
                </c:pt>
                <c:pt idx="35">
                  <c:v>15639.39802324983</c:v>
                </c:pt>
                <c:pt idx="36">
                  <c:v>15637.92536032391</c:v>
                </c:pt>
                <c:pt idx="37">
                  <c:v>15709.43595576863</c:v>
                </c:pt>
                <c:pt idx="38">
                  <c:v>15761.86990379977</c:v>
                </c:pt>
                <c:pt idx="39">
                  <c:v>15923.53846139251</c:v>
                </c:pt>
                <c:pt idx="40">
                  <c:v>16588.91371831404</c:v>
                </c:pt>
                <c:pt idx="41">
                  <c:v>17175.03348756232</c:v>
                </c:pt>
                <c:pt idx="42">
                  <c:v>17113.92692622962</c:v>
                </c:pt>
                <c:pt idx="43">
                  <c:v>16788.71291135535</c:v>
                </c:pt>
                <c:pt idx="44">
                  <c:v>16306.43077247781</c:v>
                </c:pt>
                <c:pt idx="45">
                  <c:v>15550.75207424379</c:v>
                </c:pt>
                <c:pt idx="46">
                  <c:v>14470.92659469218</c:v>
                </c:pt>
                <c:pt idx="47">
                  <c:v>13365.7021561101</c:v>
                </c:pt>
                <c:pt idx="48">
                  <c:v>12537.73628735284</c:v>
                </c:pt>
                <c:pt idx="49">
                  <c:v>11993.40704996868</c:v>
                </c:pt>
                <c:pt idx="50">
                  <c:v>11674.99590341555</c:v>
                </c:pt>
                <c:pt idx="51">
                  <c:v>11560.95099316108</c:v>
                </c:pt>
                <c:pt idx="52">
                  <c:v>11663.8823667268</c:v>
                </c:pt>
                <c:pt idx="53">
                  <c:v>12232.50904943053</c:v>
                </c:pt>
                <c:pt idx="54">
                  <c:v>13492.04537605931</c:v>
                </c:pt>
                <c:pt idx="55">
                  <c:v>14623.64827986278</c:v>
                </c:pt>
                <c:pt idx="56">
                  <c:v>15031.89185316326</c:v>
                </c:pt>
                <c:pt idx="57">
                  <c:v>15295.91583734957</c:v>
                </c:pt>
                <c:pt idx="58">
                  <c:v>15503.19758748804</c:v>
                </c:pt>
                <c:pt idx="59">
                  <c:v>15561.51980229623</c:v>
                </c:pt>
                <c:pt idx="60">
                  <c:v>15562.69435640608</c:v>
                </c:pt>
                <c:pt idx="61">
                  <c:v>15610.4822188277</c:v>
                </c:pt>
                <c:pt idx="62">
                  <c:v>15657.23691807296</c:v>
                </c:pt>
                <c:pt idx="63">
                  <c:v>15625.41816163608</c:v>
                </c:pt>
                <c:pt idx="64">
                  <c:v>16259.15650937713</c:v>
                </c:pt>
                <c:pt idx="65">
                  <c:v>16924.09056345935</c:v>
                </c:pt>
                <c:pt idx="66">
                  <c:v>16794.39488663024</c:v>
                </c:pt>
                <c:pt idx="67">
                  <c:v>16514.45183634648</c:v>
                </c:pt>
                <c:pt idx="68">
                  <c:v>16152.06948416835</c:v>
                </c:pt>
                <c:pt idx="69">
                  <c:v>15518.35604930182</c:v>
                </c:pt>
                <c:pt idx="70">
                  <c:v>14488.87877188424</c:v>
                </c:pt>
                <c:pt idx="71">
                  <c:v>13420.42320205086</c:v>
                </c:pt>
                <c:pt idx="72">
                  <c:v>12606.85156986206</c:v>
                </c:pt>
                <c:pt idx="73">
                  <c:v>12173.6323499865</c:v>
                </c:pt>
                <c:pt idx="74">
                  <c:v>11895.01290779136</c:v>
                </c:pt>
                <c:pt idx="75">
                  <c:v>11815.84089004572</c:v>
                </c:pt>
                <c:pt idx="76">
                  <c:v>11972.68841434651</c:v>
                </c:pt>
                <c:pt idx="77">
                  <c:v>12587.9514031549</c:v>
                </c:pt>
                <c:pt idx="78">
                  <c:v>13908.44693979808</c:v>
                </c:pt>
                <c:pt idx="79">
                  <c:v>14908.24184376075</c:v>
                </c:pt>
                <c:pt idx="80">
                  <c:v>15250.53159167799</c:v>
                </c:pt>
                <c:pt idx="81">
                  <c:v>15439.55113246307</c:v>
                </c:pt>
                <c:pt idx="82">
                  <c:v>15445.68027103357</c:v>
                </c:pt>
                <c:pt idx="83">
                  <c:v>15354.6886218475</c:v>
                </c:pt>
                <c:pt idx="84">
                  <c:v>15284.68901857808</c:v>
                </c:pt>
                <c:pt idx="85">
                  <c:v>15243.4723498266</c:v>
                </c:pt>
                <c:pt idx="86">
                  <c:v>15190.82614804825</c:v>
                </c:pt>
                <c:pt idx="87">
                  <c:v>15361.16356934051</c:v>
                </c:pt>
                <c:pt idx="88">
                  <c:v>15936.88782064091</c:v>
                </c:pt>
                <c:pt idx="89">
                  <c:v>16866.83558485505</c:v>
                </c:pt>
                <c:pt idx="90">
                  <c:v>16842.32499002775</c:v>
                </c:pt>
                <c:pt idx="91">
                  <c:v>16576.14865406796</c:v>
                </c:pt>
                <c:pt idx="92">
                  <c:v>16246.46895345756</c:v>
                </c:pt>
                <c:pt idx="93">
                  <c:v>15643.41058258677</c:v>
                </c:pt>
                <c:pt idx="94">
                  <c:v>14668.13223347848</c:v>
                </c:pt>
                <c:pt idx="95">
                  <c:v>13645.52000046501</c:v>
                </c:pt>
                <c:pt idx="96">
                  <c:v>12835.75821135451</c:v>
                </c:pt>
                <c:pt idx="97">
                  <c:v>12376.51400094409</c:v>
                </c:pt>
                <c:pt idx="98">
                  <c:v>12164.93946681196</c:v>
                </c:pt>
                <c:pt idx="99">
                  <c:v>12061.1435738734</c:v>
                </c:pt>
                <c:pt idx="100">
                  <c:v>12129.80423759773</c:v>
                </c:pt>
                <c:pt idx="101">
                  <c:v>12795.15564646933</c:v>
                </c:pt>
                <c:pt idx="102">
                  <c:v>14043.69853321207</c:v>
                </c:pt>
                <c:pt idx="103">
                  <c:v>15064.51103566195</c:v>
                </c:pt>
                <c:pt idx="104">
                  <c:v>15421.151790616</c:v>
                </c:pt>
                <c:pt idx="105">
                  <c:v>15623.70552024466</c:v>
                </c:pt>
                <c:pt idx="106">
                  <c:v>15730.14862878807</c:v>
                </c:pt>
                <c:pt idx="107">
                  <c:v>15730.50636076965</c:v>
                </c:pt>
                <c:pt idx="108">
                  <c:v>15697.73216269112</c:v>
                </c:pt>
                <c:pt idx="109">
                  <c:v>15677.37721972152</c:v>
                </c:pt>
                <c:pt idx="110">
                  <c:v>15679.79190984598</c:v>
                </c:pt>
                <c:pt idx="111">
                  <c:v>15823.15294476572</c:v>
                </c:pt>
                <c:pt idx="112">
                  <c:v>16424.6901027764</c:v>
                </c:pt>
                <c:pt idx="113">
                  <c:v>16803.60648139987</c:v>
                </c:pt>
                <c:pt idx="114">
                  <c:v>16574.18709091507</c:v>
                </c:pt>
                <c:pt idx="115">
                  <c:v>16232.72608890064</c:v>
                </c:pt>
                <c:pt idx="116">
                  <c:v>15815.24110924776</c:v>
                </c:pt>
                <c:pt idx="117">
                  <c:v>15265.24629365684</c:v>
                </c:pt>
                <c:pt idx="118">
                  <c:v>14472.56023694542</c:v>
                </c:pt>
                <c:pt idx="119">
                  <c:v>13501.37195514286</c:v>
                </c:pt>
                <c:pt idx="120">
                  <c:v>12641.032846243</c:v>
                </c:pt>
                <c:pt idx="121">
                  <c:v>12067.76757520206</c:v>
                </c:pt>
                <c:pt idx="122">
                  <c:v>11714.31659392385</c:v>
                </c:pt>
                <c:pt idx="123">
                  <c:v>11534.0853320903</c:v>
                </c:pt>
                <c:pt idx="124">
                  <c:v>11502.31278237254</c:v>
                </c:pt>
                <c:pt idx="125">
                  <c:v>11730.19392523636</c:v>
                </c:pt>
                <c:pt idx="126">
                  <c:v>12221.33589136492</c:v>
                </c:pt>
                <c:pt idx="127">
                  <c:v>12879.78733462271</c:v>
                </c:pt>
                <c:pt idx="128">
                  <c:v>13510.44641999447</c:v>
                </c:pt>
                <c:pt idx="129">
                  <c:v>14106.26072135044</c:v>
                </c:pt>
                <c:pt idx="130">
                  <c:v>14505.42983087251</c:v>
                </c:pt>
                <c:pt idx="131">
                  <c:v>14681.0761636438</c:v>
                </c:pt>
                <c:pt idx="132">
                  <c:v>14707.16333290889</c:v>
                </c:pt>
                <c:pt idx="133">
                  <c:v>14630.33190249676</c:v>
                </c:pt>
                <c:pt idx="134">
                  <c:v>14582.5389283018</c:v>
                </c:pt>
                <c:pt idx="135">
                  <c:v>14653.66198061146</c:v>
                </c:pt>
                <c:pt idx="136">
                  <c:v>15218.67386708267</c:v>
                </c:pt>
                <c:pt idx="137">
                  <c:v>15770.41730909766</c:v>
                </c:pt>
                <c:pt idx="138">
                  <c:v>15687.70970810977</c:v>
                </c:pt>
                <c:pt idx="139">
                  <c:v>15393.77934394262</c:v>
                </c:pt>
                <c:pt idx="140">
                  <c:v>15095.2282758838</c:v>
                </c:pt>
                <c:pt idx="141">
                  <c:v>14671.26835038349</c:v>
                </c:pt>
                <c:pt idx="142">
                  <c:v>14021.34710731081</c:v>
                </c:pt>
                <c:pt idx="143">
                  <c:v>13282.16580979176</c:v>
                </c:pt>
                <c:pt idx="144">
                  <c:v>12547.65887329292</c:v>
                </c:pt>
                <c:pt idx="145">
                  <c:v>12032.53098875283</c:v>
                </c:pt>
                <c:pt idx="146">
                  <c:v>11731.4459863849</c:v>
                </c:pt>
                <c:pt idx="147">
                  <c:v>11592.99780364499</c:v>
                </c:pt>
                <c:pt idx="148">
                  <c:v>11590.18364646783</c:v>
                </c:pt>
                <c:pt idx="149">
                  <c:v>11783.81196658301</c:v>
                </c:pt>
                <c:pt idx="150">
                  <c:v>12197.45132975911</c:v>
                </c:pt>
                <c:pt idx="151">
                  <c:v>12625.03627017346</c:v>
                </c:pt>
                <c:pt idx="152">
                  <c:v>13217.38057319687</c:v>
                </c:pt>
                <c:pt idx="153">
                  <c:v>13694.29077346834</c:v>
                </c:pt>
                <c:pt idx="154">
                  <c:v>13929.59485291098</c:v>
                </c:pt>
                <c:pt idx="155">
                  <c:v>14030.19500785386</c:v>
                </c:pt>
                <c:pt idx="156">
                  <c:v>14077.4633083518</c:v>
                </c:pt>
                <c:pt idx="157">
                  <c:v>14070.37425506073</c:v>
                </c:pt>
                <c:pt idx="158">
                  <c:v>14078.38148692805</c:v>
                </c:pt>
                <c:pt idx="159">
                  <c:v>14267.37121577265</c:v>
                </c:pt>
                <c:pt idx="160">
                  <c:v>15078.29563557619</c:v>
                </c:pt>
                <c:pt idx="161">
                  <c:v>16320.20941000395</c:v>
                </c:pt>
                <c:pt idx="162">
                  <c:v>16478.69653908915</c:v>
                </c:pt>
                <c:pt idx="163">
                  <c:v>16335.6038041215</c:v>
                </c:pt>
                <c:pt idx="164">
                  <c:v>16076.94579686867</c:v>
                </c:pt>
                <c:pt idx="165">
                  <c:v>15516.57079678966</c:v>
                </c:pt>
                <c:pt idx="166">
                  <c:v>14680.77805418382</c:v>
                </c:pt>
                <c:pt idx="167">
                  <c:v>13767.90006184089</c:v>
                </c:pt>
                <c:pt idx="168">
                  <c:v>13031.50311020242</c:v>
                </c:pt>
                <c:pt idx="169">
                  <c:v>12632.3578492311</c:v>
                </c:pt>
                <c:pt idx="170">
                  <c:v>12425.2847742336</c:v>
                </c:pt>
                <c:pt idx="171">
                  <c:v>12359.8496586568</c:v>
                </c:pt>
                <c:pt idx="172">
                  <c:v>12528.69908756994</c:v>
                </c:pt>
                <c:pt idx="173">
                  <c:v>13195.1415767603</c:v>
                </c:pt>
                <c:pt idx="174">
                  <c:v>14502.21620678572</c:v>
                </c:pt>
                <c:pt idx="175">
                  <c:v>15585.54745792527</c:v>
                </c:pt>
                <c:pt idx="176">
                  <c:v>16063.87155179149</c:v>
                </c:pt>
                <c:pt idx="177">
                  <c:v>16321.68377687816</c:v>
                </c:pt>
                <c:pt idx="178">
                  <c:v>16486.02578333846</c:v>
                </c:pt>
                <c:pt idx="179">
                  <c:v>16503.64833503866</c:v>
                </c:pt>
                <c:pt idx="180">
                  <c:v>16413.65492746151</c:v>
                </c:pt>
                <c:pt idx="181">
                  <c:v>16411.66951597251</c:v>
                </c:pt>
                <c:pt idx="182">
                  <c:v>16376.17655542062</c:v>
                </c:pt>
                <c:pt idx="183">
                  <c:v>16501.1442115253</c:v>
                </c:pt>
                <c:pt idx="184">
                  <c:v>17120.94443286681</c:v>
                </c:pt>
                <c:pt idx="185">
                  <c:v>17939.3871818066</c:v>
                </c:pt>
                <c:pt idx="186">
                  <c:v>17869.74275502558</c:v>
                </c:pt>
                <c:pt idx="187">
                  <c:v>17546.13257146569</c:v>
                </c:pt>
                <c:pt idx="188">
                  <c:v>17073.04413969268</c:v>
                </c:pt>
                <c:pt idx="189">
                  <c:v>16344.7140414415</c:v>
                </c:pt>
                <c:pt idx="190">
                  <c:v>15259.40930323142</c:v>
                </c:pt>
                <c:pt idx="191">
                  <c:v>14073.97542314114</c:v>
                </c:pt>
                <c:pt idx="192">
                  <c:v>13106.32272508165</c:v>
                </c:pt>
                <c:pt idx="193">
                  <c:v>12570.75642735818</c:v>
                </c:pt>
                <c:pt idx="194">
                  <c:v>12266.31654182992</c:v>
                </c:pt>
                <c:pt idx="195">
                  <c:v>12149.32447177558</c:v>
                </c:pt>
                <c:pt idx="196">
                  <c:v>12267.75756001205</c:v>
                </c:pt>
                <c:pt idx="197">
                  <c:v>12842.76975388648</c:v>
                </c:pt>
                <c:pt idx="198">
                  <c:v>14139.66095043252</c:v>
                </c:pt>
                <c:pt idx="199">
                  <c:v>15354.62559357571</c:v>
                </c:pt>
                <c:pt idx="200">
                  <c:v>15767.24542158447</c:v>
                </c:pt>
                <c:pt idx="201">
                  <c:v>16083.59961028091</c:v>
                </c:pt>
                <c:pt idx="202">
                  <c:v>16335.00673236884</c:v>
                </c:pt>
                <c:pt idx="203">
                  <c:v>16419.05071697935</c:v>
                </c:pt>
                <c:pt idx="204">
                  <c:v>16375.30011263095</c:v>
                </c:pt>
                <c:pt idx="205">
                  <c:v>16372.50384211725</c:v>
                </c:pt>
                <c:pt idx="206">
                  <c:v>16270.72913528246</c:v>
                </c:pt>
                <c:pt idx="207">
                  <c:v>16316.56054596679</c:v>
                </c:pt>
                <c:pt idx="208">
                  <c:v>16858.94163385417</c:v>
                </c:pt>
                <c:pt idx="209">
                  <c:v>17541.3807011889</c:v>
                </c:pt>
                <c:pt idx="210">
                  <c:v>17419.32259717983</c:v>
                </c:pt>
                <c:pt idx="211">
                  <c:v>17032.54889650545</c:v>
                </c:pt>
                <c:pt idx="212">
                  <c:v>16505.58604849606</c:v>
                </c:pt>
                <c:pt idx="213">
                  <c:v>15798.09382905005</c:v>
                </c:pt>
                <c:pt idx="214">
                  <c:v>14728.95857072683</c:v>
                </c:pt>
                <c:pt idx="215">
                  <c:v>13569.5854555</c:v>
                </c:pt>
                <c:pt idx="216">
                  <c:v>12698.32360024909</c:v>
                </c:pt>
                <c:pt idx="217">
                  <c:v>12211.85599793106</c:v>
                </c:pt>
                <c:pt idx="218">
                  <c:v>11939.39550503062</c:v>
                </c:pt>
                <c:pt idx="219">
                  <c:v>11840.31570982896</c:v>
                </c:pt>
                <c:pt idx="220">
                  <c:v>11972.83747011393</c:v>
                </c:pt>
                <c:pt idx="221">
                  <c:v>12576.18202709944</c:v>
                </c:pt>
                <c:pt idx="222">
                  <c:v>13889.02806242595</c:v>
                </c:pt>
                <c:pt idx="223">
                  <c:v>15040.44164417478</c:v>
                </c:pt>
                <c:pt idx="224">
                  <c:v>15486.10396878321</c:v>
                </c:pt>
                <c:pt idx="225">
                  <c:v>15816.06985414893</c:v>
                </c:pt>
                <c:pt idx="226">
                  <c:v>16000.83238677142</c:v>
                </c:pt>
                <c:pt idx="227">
                  <c:v>16067.53347547333</c:v>
                </c:pt>
                <c:pt idx="228">
                  <c:v>16073.25370694872</c:v>
                </c:pt>
                <c:pt idx="229">
                  <c:v>16097.55115076583</c:v>
                </c:pt>
                <c:pt idx="230">
                  <c:v>16079.4499200243</c:v>
                </c:pt>
                <c:pt idx="231">
                  <c:v>16216.3061982293</c:v>
                </c:pt>
                <c:pt idx="232">
                  <c:v>16881.246214485</c:v>
                </c:pt>
                <c:pt idx="233">
                  <c:v>17747.42231431111</c:v>
                </c:pt>
                <c:pt idx="234">
                  <c:v>17696.81518501383</c:v>
                </c:pt>
                <c:pt idx="235">
                  <c:v>17376.10262777175</c:v>
                </c:pt>
                <c:pt idx="236">
                  <c:v>16919.95279890905</c:v>
                </c:pt>
                <c:pt idx="237">
                  <c:v>16194.21625670158</c:v>
                </c:pt>
                <c:pt idx="238">
                  <c:v>15141.39356992742</c:v>
                </c:pt>
                <c:pt idx="239">
                  <c:v>13956.15644120358</c:v>
                </c:pt>
                <c:pt idx="240">
                  <c:v>13080.16060241084</c:v>
                </c:pt>
                <c:pt idx="241">
                  <c:v>12577.10020481713</c:v>
                </c:pt>
                <c:pt idx="242">
                  <c:v>12295.9170170163</c:v>
                </c:pt>
                <c:pt idx="243">
                  <c:v>12212.26738875832</c:v>
                </c:pt>
                <c:pt idx="244">
                  <c:v>12329.12645654768</c:v>
                </c:pt>
                <c:pt idx="245">
                  <c:v>12951.65736435175</c:v>
                </c:pt>
                <c:pt idx="246">
                  <c:v>14179.36918471981</c:v>
                </c:pt>
                <c:pt idx="247">
                  <c:v>15277.96962318953</c:v>
                </c:pt>
                <c:pt idx="248">
                  <c:v>15690.10054889648</c:v>
                </c:pt>
                <c:pt idx="249">
                  <c:v>15935.53440161346</c:v>
                </c:pt>
                <c:pt idx="250">
                  <c:v>16056.29870811503</c:v>
                </c:pt>
                <c:pt idx="251">
                  <c:v>16067.20356773105</c:v>
                </c:pt>
                <c:pt idx="252">
                  <c:v>16007.77238400889</c:v>
                </c:pt>
                <c:pt idx="253">
                  <c:v>15990.78879538976</c:v>
                </c:pt>
                <c:pt idx="254">
                  <c:v>15974.52120983567</c:v>
                </c:pt>
                <c:pt idx="255">
                  <c:v>16080.20115738596</c:v>
                </c:pt>
                <c:pt idx="256">
                  <c:v>16705.63565425363</c:v>
                </c:pt>
                <c:pt idx="257">
                  <c:v>17605.53990670868</c:v>
                </c:pt>
                <c:pt idx="258">
                  <c:v>17504.98148612148</c:v>
                </c:pt>
                <c:pt idx="259">
                  <c:v>17191.96612722601</c:v>
                </c:pt>
                <c:pt idx="260">
                  <c:v>16779.89482196582</c:v>
                </c:pt>
                <c:pt idx="261">
                  <c:v>16108.46197241222</c:v>
                </c:pt>
                <c:pt idx="262">
                  <c:v>15090.02923916328</c:v>
                </c:pt>
                <c:pt idx="263">
                  <c:v>13953.68809244807</c:v>
                </c:pt>
                <c:pt idx="264">
                  <c:v>13080.32754398317</c:v>
                </c:pt>
                <c:pt idx="265">
                  <c:v>12603.70949135596</c:v>
                </c:pt>
                <c:pt idx="266">
                  <c:v>12314.79333438569</c:v>
                </c:pt>
                <c:pt idx="267">
                  <c:v>12200.14027971961</c:v>
                </c:pt>
                <c:pt idx="268">
                  <c:v>12291.02205378942</c:v>
                </c:pt>
                <c:pt idx="269">
                  <c:v>12878.36407203111</c:v>
                </c:pt>
                <c:pt idx="270">
                  <c:v>14189.58839016677</c:v>
                </c:pt>
                <c:pt idx="271">
                  <c:v>15280.59299024363</c:v>
                </c:pt>
                <c:pt idx="272">
                  <c:v>15698.72784966543</c:v>
                </c:pt>
                <c:pt idx="273">
                  <c:v>15979.93488544465</c:v>
                </c:pt>
                <c:pt idx="274">
                  <c:v>16038.86524316198</c:v>
                </c:pt>
                <c:pt idx="275">
                  <c:v>15972.76236136741</c:v>
                </c:pt>
                <c:pt idx="276">
                  <c:v>15858.40741730605</c:v>
                </c:pt>
                <c:pt idx="277">
                  <c:v>15809.49951374078</c:v>
                </c:pt>
                <c:pt idx="278">
                  <c:v>15747.41515245497</c:v>
                </c:pt>
                <c:pt idx="279">
                  <c:v>15805.12325996261</c:v>
                </c:pt>
                <c:pt idx="280">
                  <c:v>16375.83671017405</c:v>
                </c:pt>
                <c:pt idx="281">
                  <c:v>17261.22301115813</c:v>
                </c:pt>
                <c:pt idx="282">
                  <c:v>17134.2699439222</c:v>
                </c:pt>
                <c:pt idx="283">
                  <c:v>16769.84255852047</c:v>
                </c:pt>
                <c:pt idx="284">
                  <c:v>16308.88123485602</c:v>
                </c:pt>
                <c:pt idx="285">
                  <c:v>15784.11247726856</c:v>
                </c:pt>
                <c:pt idx="286">
                  <c:v>14994.48502756161</c:v>
                </c:pt>
                <c:pt idx="287">
                  <c:v>14019.02185107608</c:v>
                </c:pt>
                <c:pt idx="288">
                  <c:v>13121.29380137782</c:v>
                </c:pt>
                <c:pt idx="289">
                  <c:v>12551.30773868946</c:v>
                </c:pt>
                <c:pt idx="290">
                  <c:v>12186.13507874346</c:v>
                </c:pt>
                <c:pt idx="291">
                  <c:v>12018.2157535405</c:v>
                </c:pt>
                <c:pt idx="292">
                  <c:v>11990.5451961193</c:v>
                </c:pt>
                <c:pt idx="293">
                  <c:v>12235.01317079751</c:v>
                </c:pt>
                <c:pt idx="294">
                  <c:v>12751.81047320726</c:v>
                </c:pt>
                <c:pt idx="295">
                  <c:v>13310.10466602028</c:v>
                </c:pt>
                <c:pt idx="296">
                  <c:v>13953.56884783415</c:v>
                </c:pt>
                <c:pt idx="297">
                  <c:v>14401.49680787283</c:v>
                </c:pt>
                <c:pt idx="298">
                  <c:v>14624.74532371436</c:v>
                </c:pt>
                <c:pt idx="299">
                  <c:v>14656.77424803563</c:v>
                </c:pt>
                <c:pt idx="300">
                  <c:v>14564.35422648792</c:v>
                </c:pt>
                <c:pt idx="301">
                  <c:v>14443.30373523103</c:v>
                </c:pt>
                <c:pt idx="302">
                  <c:v>14376.02630104372</c:v>
                </c:pt>
                <c:pt idx="303">
                  <c:v>14529.05205734693</c:v>
                </c:pt>
                <c:pt idx="304">
                  <c:v>15186.52144013695</c:v>
                </c:pt>
                <c:pt idx="305">
                  <c:v>16090.93907428491</c:v>
                </c:pt>
                <c:pt idx="306">
                  <c:v>16079.18162143162</c:v>
                </c:pt>
                <c:pt idx="307">
                  <c:v>15812.60581820448</c:v>
                </c:pt>
                <c:pt idx="308">
                  <c:v>15500.94984079611</c:v>
                </c:pt>
                <c:pt idx="309">
                  <c:v>15061.67302757301</c:v>
                </c:pt>
                <c:pt idx="310">
                  <c:v>14416.05053224147</c:v>
                </c:pt>
                <c:pt idx="311">
                  <c:v>13555.32984080598</c:v>
                </c:pt>
                <c:pt idx="312">
                  <c:v>12790.98807126636</c:v>
                </c:pt>
                <c:pt idx="313">
                  <c:v>12207.57513935751</c:v>
                </c:pt>
                <c:pt idx="314">
                  <c:v>11846.3613785434</c:v>
                </c:pt>
                <c:pt idx="315">
                  <c:v>11681.06371587388</c:v>
                </c:pt>
                <c:pt idx="316">
                  <c:v>11647.40285424932</c:v>
                </c:pt>
                <c:pt idx="317">
                  <c:v>11790.17363084853</c:v>
                </c:pt>
                <c:pt idx="318">
                  <c:v>12140.16653671017</c:v>
                </c:pt>
                <c:pt idx="319">
                  <c:v>12571.18570477735</c:v>
                </c:pt>
                <c:pt idx="320">
                  <c:v>13151.87391282639</c:v>
                </c:pt>
                <c:pt idx="321">
                  <c:v>13720.77485393524</c:v>
                </c:pt>
                <c:pt idx="322">
                  <c:v>14063.54753983444</c:v>
                </c:pt>
                <c:pt idx="323">
                  <c:v>14209.08477565078</c:v>
                </c:pt>
                <c:pt idx="324">
                  <c:v>14254.29611800585</c:v>
                </c:pt>
                <c:pt idx="325">
                  <c:v>14255.82840323873</c:v>
                </c:pt>
                <c:pt idx="326">
                  <c:v>14209.02515491784</c:v>
                </c:pt>
                <c:pt idx="327">
                  <c:v>14303.1145895416</c:v>
                </c:pt>
                <c:pt idx="328">
                  <c:v>14980.98661311817</c:v>
                </c:pt>
                <c:pt idx="329">
                  <c:v>16073.05248250338</c:v>
                </c:pt>
                <c:pt idx="330">
                  <c:v>16047.18250890775</c:v>
                </c:pt>
                <c:pt idx="331">
                  <c:v>16003.08013496582</c:v>
                </c:pt>
                <c:pt idx="332">
                  <c:v>15700.36745251811</c:v>
                </c:pt>
                <c:pt idx="333">
                  <c:v>15139.43796844717</c:v>
                </c:pt>
                <c:pt idx="334">
                  <c:v>14190.78679261273</c:v>
                </c:pt>
                <c:pt idx="335">
                  <c:v>13254.02423787696</c:v>
                </c:pt>
                <c:pt idx="336">
                  <c:v>12449.6582368534</c:v>
                </c:pt>
                <c:pt idx="337">
                  <c:v>11995.60710141933</c:v>
                </c:pt>
                <c:pt idx="338">
                  <c:v>11769.6875206352</c:v>
                </c:pt>
                <c:pt idx="339">
                  <c:v>11683.3370169966</c:v>
                </c:pt>
                <c:pt idx="340">
                  <c:v>11826.23299988238</c:v>
                </c:pt>
                <c:pt idx="341">
                  <c:v>12457.59392149447</c:v>
                </c:pt>
                <c:pt idx="342">
                  <c:v>13781.29711997943</c:v>
                </c:pt>
                <c:pt idx="343">
                  <c:v>14919.49250986669</c:v>
                </c:pt>
                <c:pt idx="344">
                  <c:v>15269.8431482823</c:v>
                </c:pt>
                <c:pt idx="345">
                  <c:v>15472.19416344097</c:v>
                </c:pt>
                <c:pt idx="346">
                  <c:v>15549.82793292171</c:v>
                </c:pt>
                <c:pt idx="347">
                  <c:v>15526.35476321634</c:v>
                </c:pt>
                <c:pt idx="348">
                  <c:v>15395.26989274499</c:v>
                </c:pt>
                <c:pt idx="349">
                  <c:v>15367.87955783412</c:v>
                </c:pt>
                <c:pt idx="350">
                  <c:v>15309.91507593762</c:v>
                </c:pt>
                <c:pt idx="351">
                  <c:v>15399.71769224695</c:v>
                </c:pt>
                <c:pt idx="352">
                  <c:v>16066.73255273662</c:v>
                </c:pt>
                <c:pt idx="353">
                  <c:v>17135.3431391515</c:v>
                </c:pt>
                <c:pt idx="354">
                  <c:v>17156.68780642112</c:v>
                </c:pt>
                <c:pt idx="355">
                  <c:v>16848.3169983225</c:v>
                </c:pt>
                <c:pt idx="356">
                  <c:v>16439.006190893</c:v>
                </c:pt>
                <c:pt idx="357">
                  <c:v>15781.31620611095</c:v>
                </c:pt>
                <c:pt idx="358">
                  <c:v>14757.15380177349</c:v>
                </c:pt>
                <c:pt idx="359">
                  <c:v>13590.38756169369</c:v>
                </c:pt>
                <c:pt idx="360">
                  <c:v>12652.4325672578</c:v>
                </c:pt>
                <c:pt idx="361">
                  <c:v>12156.44929803587</c:v>
                </c:pt>
                <c:pt idx="362">
                  <c:v>11878.55724300607</c:v>
                </c:pt>
                <c:pt idx="363">
                  <c:v>11770.95150677457</c:v>
                </c:pt>
                <c:pt idx="364">
                  <c:v>11916.48874230472</c:v>
                </c:pt>
                <c:pt idx="365">
                  <c:v>12538.31611199501</c:v>
                </c:pt>
                <c:pt idx="366">
                  <c:v>13909.98518648896</c:v>
                </c:pt>
                <c:pt idx="367">
                  <c:v>15066.19833676087</c:v>
                </c:pt>
                <c:pt idx="368">
                  <c:v>15434.73367699035</c:v>
                </c:pt>
                <c:pt idx="369">
                  <c:v>15680.69816450459</c:v>
                </c:pt>
                <c:pt idx="370">
                  <c:v>15804.4376086554</c:v>
                </c:pt>
                <c:pt idx="371">
                  <c:v>15790.46817943216</c:v>
                </c:pt>
                <c:pt idx="372">
                  <c:v>15717.19873695011</c:v>
                </c:pt>
                <c:pt idx="373">
                  <c:v>15649.24757329838</c:v>
                </c:pt>
                <c:pt idx="374">
                  <c:v>15550.76399851917</c:v>
                </c:pt>
                <c:pt idx="375">
                  <c:v>15674.00261745216</c:v>
                </c:pt>
                <c:pt idx="376">
                  <c:v>16320.20344761586</c:v>
                </c:pt>
                <c:pt idx="377">
                  <c:v>17151.04160440166</c:v>
                </c:pt>
                <c:pt idx="378">
                  <c:v>17061.31649706277</c:v>
                </c:pt>
                <c:pt idx="379">
                  <c:v>16747.7526170643</c:v>
                </c:pt>
                <c:pt idx="380">
                  <c:v>16356.84115019403</c:v>
                </c:pt>
                <c:pt idx="381">
                  <c:v>15648.2578489268</c:v>
                </c:pt>
                <c:pt idx="382">
                  <c:v>14614.94943301231</c:v>
                </c:pt>
                <c:pt idx="383">
                  <c:v>13407.68794881517</c:v>
                </c:pt>
                <c:pt idx="384">
                  <c:v>12449.50918215918</c:v>
                </c:pt>
                <c:pt idx="385">
                  <c:v>11903.16919420981</c:v>
                </c:pt>
                <c:pt idx="386">
                  <c:v>11629.67724150893</c:v>
                </c:pt>
                <c:pt idx="387">
                  <c:v>11504.71554886555</c:v>
                </c:pt>
                <c:pt idx="388">
                  <c:v>11617.75284694022</c:v>
                </c:pt>
                <c:pt idx="389">
                  <c:v>12191.35796372853</c:v>
                </c:pt>
                <c:pt idx="390">
                  <c:v>13562.94953018216</c:v>
                </c:pt>
                <c:pt idx="391">
                  <c:v>14692.03468153313</c:v>
                </c:pt>
                <c:pt idx="392">
                  <c:v>15087.38431676261</c:v>
                </c:pt>
                <c:pt idx="393">
                  <c:v>15244.96204722719</c:v>
                </c:pt>
                <c:pt idx="394">
                  <c:v>15405.67392692857</c:v>
                </c:pt>
                <c:pt idx="395">
                  <c:v>15374.42605076471</c:v>
                </c:pt>
                <c:pt idx="396">
                  <c:v>15336.09508427025</c:v>
                </c:pt>
                <c:pt idx="397">
                  <c:v>15402.63320644448</c:v>
                </c:pt>
                <c:pt idx="398">
                  <c:v>15448.41095763922</c:v>
                </c:pt>
                <c:pt idx="399">
                  <c:v>15638.4321475721</c:v>
                </c:pt>
                <c:pt idx="400">
                  <c:v>16262.97487140988</c:v>
                </c:pt>
                <c:pt idx="401">
                  <c:v>17122.31829347851</c:v>
                </c:pt>
                <c:pt idx="402">
                  <c:v>17005.2837665933</c:v>
                </c:pt>
                <c:pt idx="403">
                  <c:v>16704.65785508752</c:v>
                </c:pt>
                <c:pt idx="404">
                  <c:v>16341.0338746522</c:v>
                </c:pt>
                <c:pt idx="405">
                  <c:v>15696.48606178429</c:v>
                </c:pt>
                <c:pt idx="406">
                  <c:v>14720.6353420206</c:v>
                </c:pt>
                <c:pt idx="407">
                  <c:v>13623.44198357039</c:v>
                </c:pt>
                <c:pt idx="408">
                  <c:v>12708.85880332197</c:v>
                </c:pt>
                <c:pt idx="409">
                  <c:v>12189.74220742331</c:v>
                </c:pt>
                <c:pt idx="410">
                  <c:v>11903.83099789638</c:v>
                </c:pt>
                <c:pt idx="411">
                  <c:v>11818.034978679</c:v>
                </c:pt>
                <c:pt idx="412">
                  <c:v>11975.13887815565</c:v>
                </c:pt>
                <c:pt idx="413">
                  <c:v>12633.27602737808</c:v>
                </c:pt>
                <c:pt idx="414">
                  <c:v>13964.8791363186</c:v>
                </c:pt>
                <c:pt idx="415">
                  <c:v>15070.64017401782</c:v>
                </c:pt>
                <c:pt idx="416">
                  <c:v>15398.37023539296</c:v>
                </c:pt>
                <c:pt idx="417">
                  <c:v>15624.62966077974</c:v>
                </c:pt>
                <c:pt idx="418">
                  <c:v>15724.32952488302</c:v>
                </c:pt>
                <c:pt idx="419">
                  <c:v>15721.7163792292</c:v>
                </c:pt>
                <c:pt idx="420">
                  <c:v>15657.40982203338</c:v>
                </c:pt>
                <c:pt idx="421">
                  <c:v>15620.64691324019</c:v>
                </c:pt>
                <c:pt idx="422">
                  <c:v>15575.93043392947</c:v>
                </c:pt>
                <c:pt idx="423">
                  <c:v>15719.8042171261</c:v>
                </c:pt>
                <c:pt idx="424">
                  <c:v>16404.83683835814</c:v>
                </c:pt>
                <c:pt idx="425">
                  <c:v>17300.2455934943</c:v>
                </c:pt>
                <c:pt idx="426">
                  <c:v>17237.78561356342</c:v>
                </c:pt>
                <c:pt idx="427">
                  <c:v>16965.92134094232</c:v>
                </c:pt>
                <c:pt idx="428">
                  <c:v>16584.42418417024</c:v>
                </c:pt>
                <c:pt idx="429">
                  <c:v>15940.58438249502</c:v>
                </c:pt>
                <c:pt idx="430">
                  <c:v>14972.92572133198</c:v>
                </c:pt>
                <c:pt idx="431">
                  <c:v>13843.90615310204</c:v>
                </c:pt>
                <c:pt idx="432">
                  <c:v>13003.49866935038</c:v>
                </c:pt>
                <c:pt idx="433">
                  <c:v>12503.81287545696</c:v>
                </c:pt>
                <c:pt idx="434">
                  <c:v>12191.25064353307</c:v>
                </c:pt>
                <c:pt idx="435">
                  <c:v>12077.652897719</c:v>
                </c:pt>
                <c:pt idx="436">
                  <c:v>12218.38460341117</c:v>
                </c:pt>
                <c:pt idx="437">
                  <c:v>12933.44583214916</c:v>
                </c:pt>
                <c:pt idx="438">
                  <c:v>14099.52343793904</c:v>
                </c:pt>
                <c:pt idx="439">
                  <c:v>15210.59679343986</c:v>
                </c:pt>
                <c:pt idx="440">
                  <c:v>15664.18287805626</c:v>
                </c:pt>
                <c:pt idx="441">
                  <c:v>15924.32547165183</c:v>
                </c:pt>
                <c:pt idx="442">
                  <c:v>16048.22589248274</c:v>
                </c:pt>
                <c:pt idx="443">
                  <c:v>16027.984233313</c:v>
                </c:pt>
                <c:pt idx="444">
                  <c:v>15865.16258752401</c:v>
                </c:pt>
                <c:pt idx="445">
                  <c:v>15744.82755951483</c:v>
                </c:pt>
                <c:pt idx="446">
                  <c:v>15653.40918761573</c:v>
                </c:pt>
                <c:pt idx="447">
                  <c:v>15766.46437399943</c:v>
                </c:pt>
                <c:pt idx="448">
                  <c:v>16343.72431642601</c:v>
                </c:pt>
                <c:pt idx="449">
                  <c:v>17275.8542429232</c:v>
                </c:pt>
                <c:pt idx="450">
                  <c:v>17120.93250866298</c:v>
                </c:pt>
                <c:pt idx="451">
                  <c:v>16847.8042498309</c:v>
                </c:pt>
                <c:pt idx="452">
                  <c:v>16427.15930579551</c:v>
                </c:pt>
                <c:pt idx="453">
                  <c:v>15922.65605642938</c:v>
                </c:pt>
                <c:pt idx="454">
                  <c:v>15163.53717094474</c:v>
                </c:pt>
                <c:pt idx="455">
                  <c:v>14211.57697388713</c:v>
                </c:pt>
                <c:pt idx="456">
                  <c:v>13308.42332637937</c:v>
                </c:pt>
                <c:pt idx="457">
                  <c:v>12788.5698030365</c:v>
                </c:pt>
                <c:pt idx="458">
                  <c:v>12431.17542493562</c:v>
                </c:pt>
                <c:pt idx="459">
                  <c:v>12231.6147199774</c:v>
                </c:pt>
                <c:pt idx="460">
                  <c:v>12208.71988145533</c:v>
                </c:pt>
                <c:pt idx="461">
                  <c:v>12439.70136811186</c:v>
                </c:pt>
                <c:pt idx="462">
                  <c:v>12943.38779620829</c:v>
                </c:pt>
                <c:pt idx="463">
                  <c:v>13549.25436151043</c:v>
                </c:pt>
                <c:pt idx="464">
                  <c:v>14208.29776582074</c:v>
                </c:pt>
                <c:pt idx="465">
                  <c:v>14825.26594260615</c:v>
                </c:pt>
                <c:pt idx="466">
                  <c:v>15140.59463482036</c:v>
                </c:pt>
                <c:pt idx="467">
                  <c:v>15238.58930965879</c:v>
                </c:pt>
                <c:pt idx="468">
                  <c:v>15189.49061582736</c:v>
                </c:pt>
                <c:pt idx="469">
                  <c:v>15061.81612195397</c:v>
                </c:pt>
                <c:pt idx="470">
                  <c:v>15010.05232449485</c:v>
                </c:pt>
                <c:pt idx="471">
                  <c:v>15054.11296265019</c:v>
                </c:pt>
                <c:pt idx="472">
                  <c:v>15635.4570118546</c:v>
                </c:pt>
                <c:pt idx="473">
                  <c:v>16470.61179903842</c:v>
                </c:pt>
                <c:pt idx="474">
                  <c:v>16446.01773442662</c:v>
                </c:pt>
                <c:pt idx="475">
                  <c:v>16192.32027774293</c:v>
                </c:pt>
                <c:pt idx="476">
                  <c:v>15885.36847350991</c:v>
                </c:pt>
                <c:pt idx="477">
                  <c:v>15454.6414529439</c:v>
                </c:pt>
                <c:pt idx="478">
                  <c:v>14838.7882075321</c:v>
                </c:pt>
                <c:pt idx="479">
                  <c:v>13998.40457054251</c:v>
                </c:pt>
                <c:pt idx="480">
                  <c:v>13188.46987890251</c:v>
                </c:pt>
                <c:pt idx="481">
                  <c:v>12586.24025300443</c:v>
                </c:pt>
                <c:pt idx="482">
                  <c:v>12260.85929755951</c:v>
                </c:pt>
                <c:pt idx="483">
                  <c:v>12035.0947338577</c:v>
                </c:pt>
                <c:pt idx="484">
                  <c:v>11983.94504355603</c:v>
                </c:pt>
                <c:pt idx="485">
                  <c:v>12145.6636824614</c:v>
                </c:pt>
                <c:pt idx="486">
                  <c:v>12504.79067583936</c:v>
                </c:pt>
                <c:pt idx="487">
                  <c:v>12965.22732509134</c:v>
                </c:pt>
                <c:pt idx="488">
                  <c:v>13558.40633504629</c:v>
                </c:pt>
                <c:pt idx="489">
                  <c:v>14196.116998151</c:v>
                </c:pt>
                <c:pt idx="490">
                  <c:v>14586.90922026425</c:v>
                </c:pt>
                <c:pt idx="491">
                  <c:v>14732.07083593305</c:v>
                </c:pt>
                <c:pt idx="492">
                  <c:v>14787.22116208331</c:v>
                </c:pt>
                <c:pt idx="493">
                  <c:v>14719.81852268263</c:v>
                </c:pt>
                <c:pt idx="494">
                  <c:v>14704.4122033596</c:v>
                </c:pt>
                <c:pt idx="495">
                  <c:v>14836.81472060465</c:v>
                </c:pt>
                <c:pt idx="496">
                  <c:v>15587.2603120956</c:v>
                </c:pt>
                <c:pt idx="497">
                  <c:v>16419.40844924716</c:v>
                </c:pt>
                <c:pt idx="498">
                  <c:v>16443.09029602525</c:v>
                </c:pt>
                <c:pt idx="499">
                  <c:v>16276.35744956525</c:v>
                </c:pt>
                <c:pt idx="500">
                  <c:v>15992.48531080227</c:v>
                </c:pt>
                <c:pt idx="501">
                  <c:v>15468.75397511716</c:v>
                </c:pt>
                <c:pt idx="502">
                  <c:v>14608.22407466329</c:v>
                </c:pt>
                <c:pt idx="503">
                  <c:v>13661.24827572392</c:v>
                </c:pt>
                <c:pt idx="504">
                  <c:v>12858.40859783134</c:v>
                </c:pt>
                <c:pt idx="505">
                  <c:v>12315.75324846235</c:v>
                </c:pt>
                <c:pt idx="506">
                  <c:v>12032.4892536817</c:v>
                </c:pt>
                <c:pt idx="507">
                  <c:v>11933.4333070308</c:v>
                </c:pt>
                <c:pt idx="508">
                  <c:v>12064.98322846291</c:v>
                </c:pt>
                <c:pt idx="509">
                  <c:v>12634.02726466818</c:v>
                </c:pt>
                <c:pt idx="510">
                  <c:v>13849.45695884368</c:v>
                </c:pt>
                <c:pt idx="511">
                  <c:v>14936.92001257473</c:v>
                </c:pt>
                <c:pt idx="512">
                  <c:v>15447.00387833517</c:v>
                </c:pt>
                <c:pt idx="513">
                  <c:v>15778.80015946695</c:v>
                </c:pt>
                <c:pt idx="514">
                  <c:v>15937.61520902254</c:v>
                </c:pt>
                <c:pt idx="515">
                  <c:v>15947.57207776409</c:v>
                </c:pt>
                <c:pt idx="516">
                  <c:v>15790.78417662882</c:v>
                </c:pt>
                <c:pt idx="517">
                  <c:v>15733.58881704033</c:v>
                </c:pt>
                <c:pt idx="518">
                  <c:v>15712.24415077235</c:v>
                </c:pt>
                <c:pt idx="519">
                  <c:v>15843.99082485872</c:v>
                </c:pt>
                <c:pt idx="520">
                  <c:v>16398.95215104587</c:v>
                </c:pt>
                <c:pt idx="521">
                  <c:v>17211.29557070843</c:v>
                </c:pt>
                <c:pt idx="522">
                  <c:v>17118.28529241422</c:v>
                </c:pt>
                <c:pt idx="523">
                  <c:v>16775.39932521928</c:v>
                </c:pt>
                <c:pt idx="524">
                  <c:v>16365.49826125791</c:v>
                </c:pt>
                <c:pt idx="525">
                  <c:v>15757.28258866617</c:v>
                </c:pt>
                <c:pt idx="526">
                  <c:v>14812.66782114869</c:v>
                </c:pt>
                <c:pt idx="527">
                  <c:v>13742.36993256171</c:v>
                </c:pt>
                <c:pt idx="528">
                  <c:v>12802.58454421996</c:v>
                </c:pt>
                <c:pt idx="529">
                  <c:v>12180.35174659133</c:v>
                </c:pt>
                <c:pt idx="530">
                  <c:v>11864.49838175332</c:v>
                </c:pt>
                <c:pt idx="531">
                  <c:v>11711.56802201412</c:v>
                </c:pt>
                <c:pt idx="532">
                  <c:v>11799.31367932201</c:v>
                </c:pt>
                <c:pt idx="533">
                  <c:v>12316.5104463519</c:v>
                </c:pt>
                <c:pt idx="534">
                  <c:v>13448.75556559121</c:v>
                </c:pt>
                <c:pt idx="535">
                  <c:v>14552.0899875312</c:v>
                </c:pt>
                <c:pt idx="536">
                  <c:v>15117.2049351857</c:v>
                </c:pt>
                <c:pt idx="537">
                  <c:v>15462.18363227644</c:v>
                </c:pt>
                <c:pt idx="538">
                  <c:v>15679.36263256989</c:v>
                </c:pt>
                <c:pt idx="539">
                  <c:v>15714.772122121</c:v>
                </c:pt>
                <c:pt idx="540">
                  <c:v>15584.99297328942</c:v>
                </c:pt>
                <c:pt idx="541">
                  <c:v>15560.23793006575</c:v>
                </c:pt>
                <c:pt idx="542">
                  <c:v>15477.72111984485</c:v>
                </c:pt>
                <c:pt idx="543">
                  <c:v>15499.59045859355</c:v>
                </c:pt>
                <c:pt idx="544">
                  <c:v>15977.99120945605</c:v>
                </c:pt>
                <c:pt idx="545">
                  <c:v>16683.44435735111</c:v>
                </c:pt>
                <c:pt idx="546">
                  <c:v>16617.5382280677</c:v>
                </c:pt>
                <c:pt idx="547">
                  <c:v>16287.33385426114</c:v>
                </c:pt>
                <c:pt idx="548">
                  <c:v>15878.24364846592</c:v>
                </c:pt>
                <c:pt idx="549">
                  <c:v>15322.96632558295</c:v>
                </c:pt>
                <c:pt idx="550">
                  <c:v>14450.4225984593</c:v>
                </c:pt>
                <c:pt idx="551">
                  <c:v>13388.13194259821</c:v>
                </c:pt>
                <c:pt idx="552">
                  <c:v>12400.94708587085</c:v>
                </c:pt>
                <c:pt idx="553">
                  <c:v>11781.46882304088</c:v>
                </c:pt>
                <c:pt idx="554">
                  <c:v>11406.75664642395</c:v>
                </c:pt>
                <c:pt idx="555">
                  <c:v>11221.43963031036</c:v>
                </c:pt>
                <c:pt idx="556">
                  <c:v>11253.31949836339</c:v>
                </c:pt>
                <c:pt idx="557">
                  <c:v>11638.85306216461</c:v>
                </c:pt>
                <c:pt idx="558">
                  <c:v>12462.92412538718</c:v>
                </c:pt>
                <c:pt idx="559">
                  <c:v>13372.57656979724</c:v>
                </c:pt>
                <c:pt idx="560">
                  <c:v>14064.92480769883</c:v>
                </c:pt>
                <c:pt idx="561">
                  <c:v>14677.98178417095</c:v>
                </c:pt>
                <c:pt idx="562">
                  <c:v>15064.2248494757</c:v>
                </c:pt>
                <c:pt idx="563">
                  <c:v>15234.86293729511</c:v>
                </c:pt>
                <c:pt idx="564">
                  <c:v>15154.75485266419</c:v>
                </c:pt>
                <c:pt idx="565">
                  <c:v>15065.2026498581</c:v>
                </c:pt>
                <c:pt idx="566">
                  <c:v>14943.7109557619</c:v>
                </c:pt>
                <c:pt idx="567">
                  <c:v>14853.52079731916</c:v>
                </c:pt>
                <c:pt idx="568">
                  <c:v>15172.65933161001</c:v>
                </c:pt>
                <c:pt idx="569">
                  <c:v>15510.1554720329</c:v>
                </c:pt>
                <c:pt idx="570">
                  <c:v>15056.55150204086</c:v>
                </c:pt>
                <c:pt idx="571">
                  <c:v>14509.44238992326</c:v>
                </c:pt>
                <c:pt idx="572">
                  <c:v>14063.94104535762</c:v>
                </c:pt>
                <c:pt idx="573">
                  <c:v>13708.0932611908</c:v>
                </c:pt>
                <c:pt idx="574">
                  <c:v>13203.75695239532</c:v>
                </c:pt>
                <c:pt idx="575">
                  <c:v>12602.49469341592</c:v>
                </c:pt>
                <c:pt idx="576">
                  <c:v>11857.98766307976</c:v>
                </c:pt>
                <c:pt idx="577">
                  <c:v>11311.15281251532</c:v>
                </c:pt>
                <c:pt idx="578">
                  <c:v>10945.62242001537</c:v>
                </c:pt>
                <c:pt idx="579">
                  <c:v>10705.63205341693</c:v>
                </c:pt>
                <c:pt idx="580">
                  <c:v>10643.38671380544</c:v>
                </c:pt>
                <c:pt idx="581">
                  <c:v>10769.71971328448</c:v>
                </c:pt>
                <c:pt idx="582">
                  <c:v>11103.69219516977</c:v>
                </c:pt>
                <c:pt idx="583">
                  <c:v>11561.92879375812</c:v>
                </c:pt>
                <c:pt idx="584">
                  <c:v>12084.21727724152</c:v>
                </c:pt>
                <c:pt idx="585">
                  <c:v>12618.99656506341</c:v>
                </c:pt>
                <c:pt idx="586">
                  <c:v>12890.90853614538</c:v>
                </c:pt>
                <c:pt idx="587">
                  <c:v>12981.59951823191</c:v>
                </c:pt>
                <c:pt idx="588">
                  <c:v>13051.57186634184</c:v>
                </c:pt>
                <c:pt idx="589">
                  <c:v>13041.34073576096</c:v>
                </c:pt>
                <c:pt idx="590">
                  <c:v>12934.80819497339</c:v>
                </c:pt>
                <c:pt idx="591">
                  <c:v>12901.70607456428</c:v>
                </c:pt>
                <c:pt idx="592">
                  <c:v>13242.54104679146</c:v>
                </c:pt>
                <c:pt idx="593">
                  <c:v>13949.60994999009</c:v>
                </c:pt>
                <c:pt idx="594">
                  <c:v>13983.20693036705</c:v>
                </c:pt>
                <c:pt idx="595">
                  <c:v>13893.57721873362</c:v>
                </c:pt>
                <c:pt idx="596">
                  <c:v>13761.96171339345</c:v>
                </c:pt>
                <c:pt idx="597">
                  <c:v>13539.42865958334</c:v>
                </c:pt>
                <c:pt idx="598">
                  <c:v>13081.04896940434</c:v>
                </c:pt>
                <c:pt idx="599">
                  <c:v>12357.45881787009</c:v>
                </c:pt>
                <c:pt idx="600">
                  <c:v>11703.2746048191</c:v>
                </c:pt>
                <c:pt idx="601">
                  <c:v>11255.14393124052</c:v>
                </c:pt>
                <c:pt idx="602">
                  <c:v>10974.27674063634</c:v>
                </c:pt>
                <c:pt idx="603">
                  <c:v>10855.33686572407</c:v>
                </c:pt>
                <c:pt idx="604">
                  <c:v>10944.41209365176</c:v>
                </c:pt>
                <c:pt idx="605">
                  <c:v>11356.07796882723</c:v>
                </c:pt>
                <c:pt idx="606">
                  <c:v>12109.29427876211</c:v>
                </c:pt>
                <c:pt idx="607">
                  <c:v>12814.68184267756</c:v>
                </c:pt>
                <c:pt idx="608">
                  <c:v>13398.2796021783</c:v>
                </c:pt>
                <c:pt idx="609">
                  <c:v>13892.65904008582</c:v>
                </c:pt>
                <c:pt idx="610">
                  <c:v>14167.63557977335</c:v>
                </c:pt>
                <c:pt idx="611">
                  <c:v>14258.08807527923</c:v>
                </c:pt>
                <c:pt idx="612">
                  <c:v>14152.4439016998</c:v>
                </c:pt>
                <c:pt idx="613">
                  <c:v>13998.67883402742</c:v>
                </c:pt>
                <c:pt idx="614">
                  <c:v>13859.28266055613</c:v>
                </c:pt>
                <c:pt idx="615">
                  <c:v>13891.43082870431</c:v>
                </c:pt>
                <c:pt idx="616">
                  <c:v>14436.57837616655</c:v>
                </c:pt>
                <c:pt idx="617">
                  <c:v>15583.19835170886</c:v>
                </c:pt>
                <c:pt idx="618">
                  <c:v>15633.09001997637</c:v>
                </c:pt>
                <c:pt idx="619">
                  <c:v>15388.61011909104</c:v>
                </c:pt>
                <c:pt idx="620">
                  <c:v>15071.20658300058</c:v>
                </c:pt>
                <c:pt idx="621">
                  <c:v>14614.16242411237</c:v>
                </c:pt>
                <c:pt idx="622">
                  <c:v>13908.33365828771</c:v>
                </c:pt>
                <c:pt idx="623">
                  <c:v>13078.16326614566</c:v>
                </c:pt>
                <c:pt idx="624">
                  <c:v>12262.18886746384</c:v>
                </c:pt>
                <c:pt idx="625">
                  <c:v>11737.6824455086</c:v>
                </c:pt>
                <c:pt idx="626">
                  <c:v>11387.61203103425</c:v>
                </c:pt>
                <c:pt idx="627">
                  <c:v>11216.07365201751</c:v>
                </c:pt>
                <c:pt idx="628">
                  <c:v>11202.95085571829</c:v>
                </c:pt>
                <c:pt idx="629">
                  <c:v>11378.39447401961</c:v>
                </c:pt>
                <c:pt idx="630">
                  <c:v>11825.6427420627</c:v>
                </c:pt>
                <c:pt idx="631">
                  <c:v>12239.49674462805</c:v>
                </c:pt>
                <c:pt idx="632">
                  <c:v>12717.09855959648</c:v>
                </c:pt>
                <c:pt idx="633">
                  <c:v>13189.52518825534</c:v>
                </c:pt>
                <c:pt idx="634">
                  <c:v>13482.82952156204</c:v>
                </c:pt>
                <c:pt idx="635">
                  <c:v>13569.84182881567</c:v>
                </c:pt>
                <c:pt idx="636">
                  <c:v>13495.23089186771</c:v>
                </c:pt>
                <c:pt idx="637">
                  <c:v>13308.59622991052</c:v>
                </c:pt>
                <c:pt idx="638">
                  <c:v>13166.52899214054</c:v>
                </c:pt>
                <c:pt idx="639">
                  <c:v>13168.69923243771</c:v>
                </c:pt>
                <c:pt idx="640">
                  <c:v>13691.44680678325</c:v>
                </c:pt>
                <c:pt idx="641">
                  <c:v>14799.77754982903</c:v>
                </c:pt>
                <c:pt idx="642">
                  <c:v>14900.53868409923</c:v>
                </c:pt>
                <c:pt idx="643">
                  <c:v>14719.7648614044</c:v>
                </c:pt>
                <c:pt idx="644">
                  <c:v>14438.67110720709</c:v>
                </c:pt>
                <c:pt idx="645">
                  <c:v>13998.16608510661</c:v>
                </c:pt>
                <c:pt idx="646">
                  <c:v>13384.14919441475</c:v>
                </c:pt>
                <c:pt idx="647">
                  <c:v>12608.55079509324</c:v>
                </c:pt>
                <c:pt idx="648">
                  <c:v>11866.7043950197</c:v>
                </c:pt>
                <c:pt idx="649">
                  <c:v>11322.99969782741</c:v>
                </c:pt>
                <c:pt idx="650">
                  <c:v>10989.79037707833</c:v>
                </c:pt>
                <c:pt idx="651">
                  <c:v>10817.39940439505</c:v>
                </c:pt>
                <c:pt idx="652">
                  <c:v>10784.97697590999</c:v>
                </c:pt>
                <c:pt idx="653">
                  <c:v>10921.45167236639</c:v>
                </c:pt>
                <c:pt idx="654">
                  <c:v>11230.75258210035</c:v>
                </c:pt>
                <c:pt idx="655">
                  <c:v>11649.17362627748</c:v>
                </c:pt>
                <c:pt idx="656">
                  <c:v>12119.43001499691</c:v>
                </c:pt>
                <c:pt idx="657">
                  <c:v>12717.7722873438</c:v>
                </c:pt>
                <c:pt idx="658">
                  <c:v>13195.96436070428</c:v>
                </c:pt>
                <c:pt idx="659">
                  <c:v>13455.34379237664</c:v>
                </c:pt>
                <c:pt idx="660">
                  <c:v>13619.98987132893</c:v>
                </c:pt>
                <c:pt idx="661">
                  <c:v>13650.49247280542</c:v>
                </c:pt>
                <c:pt idx="662">
                  <c:v>13611.57124827663</c:v>
                </c:pt>
                <c:pt idx="663">
                  <c:v>13704.1999451084</c:v>
                </c:pt>
                <c:pt idx="664">
                  <c:v>14341.02820231988</c:v>
                </c:pt>
                <c:pt idx="665">
                  <c:v>15216.26684300842</c:v>
                </c:pt>
                <c:pt idx="666">
                  <c:v>15262.15787685827</c:v>
                </c:pt>
                <c:pt idx="667">
                  <c:v>15044.00107618241</c:v>
                </c:pt>
                <c:pt idx="668">
                  <c:v>14714.60159901245</c:v>
                </c:pt>
                <c:pt idx="669">
                  <c:v>14256.13660302605</c:v>
                </c:pt>
                <c:pt idx="670">
                  <c:v>13584.69366357439</c:v>
                </c:pt>
                <c:pt idx="671">
                  <c:v>12760.57490203404</c:v>
                </c:pt>
                <c:pt idx="672">
                  <c:v>12016.98157862615</c:v>
                </c:pt>
                <c:pt idx="673">
                  <c:v>11590.05844010971</c:v>
                </c:pt>
                <c:pt idx="674">
                  <c:v>11346.502679831</c:v>
                </c:pt>
                <c:pt idx="675">
                  <c:v>11259.7228984155</c:v>
                </c:pt>
                <c:pt idx="676">
                  <c:v>11387.89821650504</c:v>
                </c:pt>
                <c:pt idx="677">
                  <c:v>11971.90140458801</c:v>
                </c:pt>
                <c:pt idx="678">
                  <c:v>12955.75339340166</c:v>
                </c:pt>
                <c:pt idx="679">
                  <c:v>13875.48194966472</c:v>
                </c:pt>
                <c:pt idx="680">
                  <c:v>14506.49706521617</c:v>
                </c:pt>
                <c:pt idx="681">
                  <c:v>14912.06957371715</c:v>
                </c:pt>
                <c:pt idx="682">
                  <c:v>15172.54605088665</c:v>
                </c:pt>
                <c:pt idx="683">
                  <c:v>15286.88907038645</c:v>
                </c:pt>
                <c:pt idx="684">
                  <c:v>15238.11829659612</c:v>
                </c:pt>
                <c:pt idx="685">
                  <c:v>15185.96099432929</c:v>
                </c:pt>
                <c:pt idx="686">
                  <c:v>15153.80686450847</c:v>
                </c:pt>
                <c:pt idx="687">
                  <c:v>15188.83477223941</c:v>
                </c:pt>
                <c:pt idx="688">
                  <c:v>15713.13251812358</c:v>
                </c:pt>
                <c:pt idx="689">
                  <c:v>16725.4778476585</c:v>
                </c:pt>
                <c:pt idx="690">
                  <c:v>16732.39399677451</c:v>
                </c:pt>
                <c:pt idx="691">
                  <c:v>16447.49039856882</c:v>
                </c:pt>
                <c:pt idx="692">
                  <c:v>16030.45258342786</c:v>
                </c:pt>
                <c:pt idx="693">
                  <c:v>15453.31784535611</c:v>
                </c:pt>
                <c:pt idx="694">
                  <c:v>14618.24056621262</c:v>
                </c:pt>
                <c:pt idx="695">
                  <c:v>13618.57682963678</c:v>
                </c:pt>
                <c:pt idx="696">
                  <c:v>12787.40478970633</c:v>
                </c:pt>
                <c:pt idx="697">
                  <c:v>12301.69438620795</c:v>
                </c:pt>
                <c:pt idx="698">
                  <c:v>12044.59592084996</c:v>
                </c:pt>
                <c:pt idx="699">
                  <c:v>11948.45208207401</c:v>
                </c:pt>
                <c:pt idx="700">
                  <c:v>12050.09562230899</c:v>
                </c:pt>
                <c:pt idx="701">
                  <c:v>12550.6340111568</c:v>
                </c:pt>
                <c:pt idx="702">
                  <c:v>13526.40722216469</c:v>
                </c:pt>
                <c:pt idx="703">
                  <c:v>14466.41321242691</c:v>
                </c:pt>
                <c:pt idx="704">
                  <c:v>15074.54541251538</c:v>
                </c:pt>
                <c:pt idx="705">
                  <c:v>15481.70982912857</c:v>
                </c:pt>
                <c:pt idx="706">
                  <c:v>15698.87690486048</c:v>
                </c:pt>
                <c:pt idx="707">
                  <c:v>15770.85851222313</c:v>
                </c:pt>
                <c:pt idx="708">
                  <c:v>15737.18998404755</c:v>
                </c:pt>
                <c:pt idx="709">
                  <c:v>15660.74269066255</c:v>
                </c:pt>
                <c:pt idx="710">
                  <c:v>15646.21281434383</c:v>
                </c:pt>
                <c:pt idx="711">
                  <c:v>15701.46449772908</c:v>
                </c:pt>
                <c:pt idx="712">
                  <c:v>16226.03650402166</c:v>
                </c:pt>
                <c:pt idx="713">
                  <c:v>17275.84146631591</c:v>
                </c:pt>
                <c:pt idx="714">
                  <c:v>17275.68815325347</c:v>
                </c:pt>
                <c:pt idx="715">
                  <c:v>16993.12684704503</c:v>
                </c:pt>
                <c:pt idx="716">
                  <c:v>16638.70999066146</c:v>
                </c:pt>
                <c:pt idx="717">
                  <c:v>16076.59402756137</c:v>
                </c:pt>
                <c:pt idx="718">
                  <c:v>15220.54770043722</c:v>
                </c:pt>
                <c:pt idx="719">
                  <c:v>14177.28241635356</c:v>
                </c:pt>
                <c:pt idx="720">
                  <c:v>13321.12280664584</c:v>
                </c:pt>
                <c:pt idx="721">
                  <c:v>12755.42356398902</c:v>
                </c:pt>
                <c:pt idx="722">
                  <c:v>12438.64009665711</c:v>
                </c:pt>
                <c:pt idx="723">
                  <c:v>12302.51120719148</c:v>
                </c:pt>
                <c:pt idx="724">
                  <c:v>12363.3613934914</c:v>
                </c:pt>
                <c:pt idx="725">
                  <c:v>12813.37612254025</c:v>
                </c:pt>
                <c:pt idx="726">
                  <c:v>13709.4824531159</c:v>
                </c:pt>
                <c:pt idx="727">
                  <c:v>14531.21633454053</c:v>
                </c:pt>
                <c:pt idx="728">
                  <c:v>15093.91659207057</c:v>
                </c:pt>
                <c:pt idx="729">
                  <c:v>15462.64272328167</c:v>
                </c:pt>
                <c:pt idx="730">
                  <c:v>15669.59655316441</c:v>
                </c:pt>
                <c:pt idx="731">
                  <c:v>15771.4368453382</c:v>
                </c:pt>
                <c:pt idx="732">
                  <c:v>15692.84912359652</c:v>
                </c:pt>
                <c:pt idx="733">
                  <c:v>15610.71985450739</c:v>
                </c:pt>
                <c:pt idx="734">
                  <c:v>15523.93411020296</c:v>
                </c:pt>
                <c:pt idx="735">
                  <c:v>15550.47185015945</c:v>
                </c:pt>
                <c:pt idx="736">
                  <c:v>15959.80054496789</c:v>
                </c:pt>
                <c:pt idx="737">
                  <c:v>17098.35366583505</c:v>
                </c:pt>
                <c:pt idx="738">
                  <c:v>17003.74552133335</c:v>
                </c:pt>
                <c:pt idx="739">
                  <c:v>16482.35732804561</c:v>
                </c:pt>
                <c:pt idx="740">
                  <c:v>15906.86219575994</c:v>
                </c:pt>
                <c:pt idx="741">
                  <c:v>15328.75561883533</c:v>
                </c:pt>
                <c:pt idx="742">
                  <c:v>14797.67885604266</c:v>
                </c:pt>
                <c:pt idx="743">
                  <c:v>14257.08046560356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E1F-47B6-B399-B26E041B1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437816"/>
        <c:axId val="2117434424"/>
      </c:lineChart>
      <c:catAx>
        <c:axId val="207543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434424"/>
        <c:crosses val="autoZero"/>
        <c:auto val="1"/>
        <c:lblAlgn val="ctr"/>
        <c:lblOffset val="100"/>
        <c:noMultiLvlLbl val="0"/>
      </c:catAx>
      <c:valAx>
        <c:axId val="2117434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437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Unit</a:t>
            </a:r>
            <a:r>
              <a:rPr lang="en-US" sz="1800" baseline="0" dirty="0"/>
              <a:t> costs ($/kw)</a:t>
            </a:r>
            <a:endParaRPr lang="en-US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779557555305587"/>
          <c:y val="0.121921568627451"/>
          <c:w val="0.896647419072616"/>
          <c:h val="0.7028500849158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Sheet1!$A$1:$A$2</c:f>
              <c:strCache>
                <c:ptCount val="2"/>
                <c:pt idx="0">
                  <c:v>AP-1000- Georgia (estimated before latest Westinghouse bankruptcy)</c:v>
                </c:pt>
                <c:pt idx="1">
                  <c:v>UAE KEPCO delivered contract price</c:v>
                </c:pt>
              </c:strCache>
            </c:strRef>
          </c:cat>
          <c:val>
            <c:numRef>
              <c:f>Sheet1!$B$1:$B$2</c:f>
              <c:numCache>
                <c:formatCode>General</c:formatCode>
                <c:ptCount val="2"/>
                <c:pt idx="0" formatCode="#,##0">
                  <c:v>7740.0</c:v>
                </c:pt>
                <c:pt idx="1">
                  <c:v>3570.0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1554616"/>
        <c:axId val="2121503752"/>
      </c:barChart>
      <c:catAx>
        <c:axId val="212155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503752"/>
        <c:crosses val="autoZero"/>
        <c:auto val="1"/>
        <c:lblAlgn val="ctr"/>
        <c:lblOffset val="100"/>
        <c:noMultiLvlLbl val="0"/>
      </c:catAx>
      <c:valAx>
        <c:axId val="2121503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554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0.18582</cdr:x>
      <cdr:y>0.23064</cdr:y>
    </cdr:from>
    <cdr:to>
      <cdr:x>0.71394</cdr:x>
      <cdr:y>0.23064</cdr:y>
    </cdr:to>
    <cdr:cxnSp macro="">
      <cdr:nvCxnSpPr>
        <cdr:cNvPr id="7" name="Straight Connector 6"/>
        <cdr:cNvCxnSpPr/>
      </cdr:nvCxnSpPr>
      <cdr:spPr>
        <a:xfrm xmlns:a="http://schemas.openxmlformats.org/drawingml/2006/main" flipV="1">
          <a:off x="1608667" y="1449916"/>
          <a:ext cx="45720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0.21394</cdr:x>
      <cdr:y>0.16498</cdr:y>
    </cdr:from>
    <cdr:to>
      <cdr:x>0.32323</cdr:x>
      <cdr:y>0.35421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52083" y="1037167"/>
          <a:ext cx="946150" cy="1189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/>
            <a:t>DAILY SURPLUS</a:t>
          </a:r>
          <a:r>
            <a:rPr lang="en-US" sz="1100" b="1" baseline="0"/>
            <a:t> PROVIDES SYSTEM NEEDS FROM MAY 4-22</a:t>
          </a:r>
        </a:p>
        <a:p xmlns:a="http://schemas.openxmlformats.org/drawingml/2006/main">
          <a:r>
            <a:rPr lang="en-US" sz="1100" b="1" baseline="0"/>
            <a:t>TOTAL STORAGE REQUIRED = 383,241 MWH</a:t>
          </a:r>
          <a:endParaRPr lang="en-US" sz="1100" b="1"/>
        </a:p>
      </cdr:txBody>
    </cdr:sp>
  </cdr:relSizeAnchor>
  <cdr:relSizeAnchor xmlns:cdr="http://schemas.openxmlformats.org/drawingml/2006/chartDrawing">
    <cdr:from>
      <cdr:x>0.18582</cdr:x>
      <cdr:y>0.22896</cdr:y>
    </cdr:from>
    <cdr:to>
      <cdr:x>0.18582</cdr:x>
      <cdr:y>0.28283</cdr:y>
    </cdr:to>
    <cdr:cxnSp macro="">
      <cdr:nvCxnSpPr>
        <cdr:cNvPr id="10" name="Straight Connector 9"/>
        <cdr:cNvCxnSpPr/>
      </cdr:nvCxnSpPr>
      <cdr:spPr>
        <a:xfrm xmlns:a="http://schemas.openxmlformats.org/drawingml/2006/main">
          <a:off x="1608667" y="1439333"/>
          <a:ext cx="0" cy="33866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0.71394</cdr:x>
      <cdr:y>0.23569</cdr:y>
    </cdr:from>
    <cdr:to>
      <cdr:x>0.7176</cdr:x>
      <cdr:y>0.51515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6180667" y="1481667"/>
          <a:ext cx="31750" cy="175683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0.89853</cdr:x>
      <cdr:y>0.1734</cdr:y>
    </cdr:from>
    <cdr:to>
      <cdr:x>0.90465</cdr:x>
      <cdr:y>0.63131</cdr:y>
    </cdr:to>
    <cdr:cxnSp macro="">
      <cdr:nvCxnSpPr>
        <cdr:cNvPr id="15" name="Straight Connector 14"/>
        <cdr:cNvCxnSpPr/>
      </cdr:nvCxnSpPr>
      <cdr:spPr>
        <a:xfrm xmlns:a="http://schemas.openxmlformats.org/drawingml/2006/main" flipH="1" flipV="1">
          <a:off x="7778750" y="1090083"/>
          <a:ext cx="52917" cy="287866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0.81051</cdr:x>
      <cdr:y>0.04882</cdr:y>
    </cdr:from>
    <cdr:to>
      <cdr:x>0.9846</cdr:x>
      <cdr:y>0.23131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7016750" y="306917"/>
          <a:ext cx="1507067" cy="1147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 b="1"/>
            <a:t>MAXIMUM</a:t>
          </a:r>
        </a:p>
        <a:p xmlns:a="http://schemas.openxmlformats.org/drawingml/2006/main">
          <a:pPr algn="ctr"/>
          <a:r>
            <a:rPr lang="en-US" sz="1100" b="1"/>
            <a:t>CONVENTIONAL</a:t>
          </a:r>
        </a:p>
        <a:p xmlns:a="http://schemas.openxmlformats.org/drawingml/2006/main">
          <a:pPr algn="ctr"/>
          <a:r>
            <a:rPr lang="en-US" sz="1100" b="1"/>
            <a:t>CAPCITY</a:t>
          </a:r>
          <a:r>
            <a:rPr lang="en-US" sz="1100" b="1" baseline="0"/>
            <a:t>  </a:t>
          </a:r>
        </a:p>
        <a:p xmlns:a="http://schemas.openxmlformats.org/drawingml/2006/main">
          <a:pPr algn="ctr"/>
          <a:r>
            <a:rPr lang="en-US" sz="1100" b="1" baseline="0"/>
            <a:t>12,700 MW</a:t>
          </a:r>
          <a:endParaRPr lang="en-US" sz="1100" b="1"/>
        </a:p>
      </cdr:txBody>
    </cdr:sp>
  </cdr:relSizeAnchor>
  <cdr:relSizeAnchor xmlns:cdr="http://schemas.openxmlformats.org/drawingml/2006/chartDrawing">
    <cdr:from>
      <cdr:x>0.50122</cdr:x>
      <cdr:y>0.88721</cdr:y>
    </cdr:from>
    <cdr:to>
      <cdr:x>0.62274</cdr:x>
      <cdr:y>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339167" y="5577416"/>
          <a:ext cx="1051983" cy="709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/>
            <a:t>WIND</a:t>
          </a:r>
        </a:p>
      </cdr:txBody>
    </cdr:sp>
  </cdr:relSizeAnchor>
  <cdr:relSizeAnchor xmlns:cdr="http://schemas.openxmlformats.org/drawingml/2006/chartDrawing">
    <cdr:from>
      <cdr:x>0.58068</cdr:x>
      <cdr:y>0.40404</cdr:y>
    </cdr:from>
    <cdr:to>
      <cdr:x>0.69487</cdr:x>
      <cdr:y>0.54949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5027083" y="2540000"/>
          <a:ext cx="98848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/>
            <a:t>PV</a:t>
          </a:r>
        </a:p>
      </cdr:txBody>
    </cdr:sp>
  </cdr:relSizeAnchor>
  <cdr:relSizeAnchor xmlns:cdr="http://schemas.openxmlformats.org/drawingml/2006/chartDrawing">
    <cdr:from>
      <cdr:x>0.57335</cdr:x>
      <cdr:y>0.44949</cdr:y>
    </cdr:from>
    <cdr:to>
      <cdr:x>0.58924</cdr:x>
      <cdr:y>0.49832</cdr:y>
    </cdr:to>
    <cdr:cxnSp macro="">
      <cdr:nvCxnSpPr>
        <cdr:cNvPr id="20" name="Straight Arrow Connector 19"/>
        <cdr:cNvCxnSpPr/>
      </cdr:nvCxnSpPr>
      <cdr:spPr>
        <a:xfrm xmlns:a="http://schemas.openxmlformats.org/drawingml/2006/main" flipH="1">
          <a:off x="4963583" y="2825750"/>
          <a:ext cx="137584" cy="30691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0.61614</cdr:x>
      <cdr:y>0.43434</cdr:y>
    </cdr:from>
    <cdr:to>
      <cdr:x>0.64548</cdr:x>
      <cdr:y>0.48822</cdr:y>
    </cdr:to>
    <cdr:cxnSp macro="">
      <cdr:nvCxnSpPr>
        <cdr:cNvPr id="22" name="Straight Arrow Connector 21"/>
        <cdr:cNvCxnSpPr/>
      </cdr:nvCxnSpPr>
      <cdr:spPr>
        <a:xfrm xmlns:a="http://schemas.openxmlformats.org/drawingml/2006/main">
          <a:off x="5334000" y="2730500"/>
          <a:ext cx="254000" cy="33866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0.09658</cdr:x>
      <cdr:y>0.19865</cdr:y>
    </cdr:from>
    <cdr:to>
      <cdr:x>0.26333</cdr:x>
      <cdr:y>0.36094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6083" y="1248833"/>
          <a:ext cx="1443567" cy="1020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200" b="1" dirty="0"/>
        </a:p>
      </cdr:txBody>
    </cdr:sp>
  </cdr:relSizeAnchor>
  <cdr:relSizeAnchor xmlns:cdr="http://schemas.openxmlformats.org/drawingml/2006/chartDrawing">
    <cdr:from>
      <cdr:x>0.67848</cdr:x>
      <cdr:y>0.29293</cdr:y>
    </cdr:from>
    <cdr:to>
      <cdr:x>0.68337</cdr:x>
      <cdr:y>0.55387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5873750" y="1841499"/>
          <a:ext cx="42334" cy="164041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0.63447</cdr:x>
      <cdr:y>0.18519</cdr:y>
    </cdr:from>
    <cdr:to>
      <cdr:x>0.7401</cdr:x>
      <cdr:y>0.35926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492750" y="1164167"/>
          <a:ext cx="914400" cy="1094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/>
            <a:t>CONVENTIONAL</a:t>
          </a:r>
        </a:p>
        <a:p xmlns:a="http://schemas.openxmlformats.org/drawingml/2006/main">
          <a:pPr algn="ctr"/>
          <a:r>
            <a:rPr lang="en-US" sz="1200" b="1"/>
            <a:t>CAPACITY</a:t>
          </a:r>
        </a:p>
        <a:p xmlns:a="http://schemas.openxmlformats.org/drawingml/2006/main">
          <a:pPr algn="ctr"/>
          <a:r>
            <a:rPr lang="en-US" sz="1200" b="1"/>
            <a:t>16,220 MW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0.09658</cdr:x>
      <cdr:y>0.19865</cdr:y>
    </cdr:from>
    <cdr:to>
      <cdr:x>0.26333</cdr:x>
      <cdr:y>0.36094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6083" y="1248833"/>
          <a:ext cx="1443567" cy="1020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200" b="1" dirty="0"/>
        </a:p>
      </cdr:txBody>
    </cdr:sp>
  </cdr:relSizeAnchor>
  <cdr:relSizeAnchor xmlns:cdr="http://schemas.openxmlformats.org/drawingml/2006/chartDrawing">
    <cdr:from>
      <cdr:x>0.67848</cdr:x>
      <cdr:y>0.29293</cdr:y>
    </cdr:from>
    <cdr:to>
      <cdr:x>0.68337</cdr:x>
      <cdr:y>0.55387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5873750" y="1841499"/>
          <a:ext cx="42334" cy="164041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0.63447</cdr:x>
      <cdr:y>0.18519</cdr:y>
    </cdr:from>
    <cdr:to>
      <cdr:x>0.7401</cdr:x>
      <cdr:y>0.35926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492750" y="1164167"/>
          <a:ext cx="914400" cy="1094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/>
            <a:t>CONVENTIONAL</a:t>
          </a:r>
        </a:p>
        <a:p xmlns:a="http://schemas.openxmlformats.org/drawingml/2006/main">
          <a:pPr algn="ctr"/>
          <a:r>
            <a:rPr lang="en-US" sz="1200" b="1"/>
            <a:t>CAPACITY</a:t>
          </a:r>
        </a:p>
        <a:p xmlns:a="http://schemas.openxmlformats.org/drawingml/2006/main">
          <a:pPr algn="ctr"/>
          <a:r>
            <a:rPr lang="en-US" sz="1200" b="1"/>
            <a:t>16,220 MW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BC537-1B7C-5E42-AEDB-2423B3449C71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E3BFD-B4D6-534C-B7EF-EC0821A7C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E3BFD-B4D6-534C-B7EF-EC0821A7C5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2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67CF-E46A-B942-8CEB-2AE32E75A48C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8939-927B-5943-8E11-3EBB05EEC7A1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2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B1FB-9931-B64B-8DEE-917DDB8943F7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37-65E2-DC46-9A16-7D9CF2109030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0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1944-B3CB-9E49-A30C-9FA6462FC6E4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DF84-49BF-4C46-8D9A-A8CDA42355AF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2AE-2C47-A944-93FF-C743089A60E2}" type="datetime1">
              <a:rPr lang="en-US" smtClean="0"/>
              <a:t>6/15/17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6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B2FD-3398-FB4D-B4F0-1FC562416EA0}" type="datetime1">
              <a:rPr lang="en-US" smtClean="0"/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81A2-9242-EE49-8315-99C16D972785}" type="datetime1">
              <a:rPr lang="en-US" smtClean="0"/>
              <a:t>6/15/17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4204" y="309282"/>
            <a:ext cx="1810082" cy="5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87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E245-AA29-3C42-AD8D-44EBE2F448F2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8586-219E-C64C-B2A1-77D5BE4F8188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8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43B0B-BF48-EC4B-82ED-4853809FA764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98EA-1A5B-0F4F-8940-E89DA7FD6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England Nuclear: Present and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Armond Cohen, Executive Director</a:t>
            </a:r>
          </a:p>
          <a:p>
            <a:r>
              <a:rPr lang="en-US" dirty="0" smtClean="0"/>
              <a:t>Clean Air Task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299" y="475769"/>
            <a:ext cx="1984375" cy="6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4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/>
          </p:nvPr>
        </p:nvGraphicFramePr>
        <p:xfrm>
          <a:off x="1767427" y="285751"/>
          <a:ext cx="8657167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1A83-16D9-4DAA-A17F-D4B0F0F9A1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3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/>
          </p:nvPr>
        </p:nvGraphicFramePr>
        <p:xfrm>
          <a:off x="1767427" y="285751"/>
          <a:ext cx="8657167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1A83-16D9-4DAA-A17F-D4B0F0F9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This </a:t>
            </a:r>
            <a:r>
              <a:rPr lang="en-US" sz="3600" u="sng" dirty="0" smtClean="0"/>
              <a:t>assumes</a:t>
            </a:r>
            <a:r>
              <a:rPr lang="en-US" sz="3600" dirty="0" smtClean="0"/>
              <a:t> 383,241 </a:t>
            </a:r>
            <a:r>
              <a:rPr lang="en-US" sz="3600" dirty="0"/>
              <a:t>MWH </a:t>
            </a:r>
            <a:r>
              <a:rPr lang="en-US" sz="3600" dirty="0" smtClean="0"/>
              <a:t>STORAGE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55 million Tesla </a:t>
            </a:r>
            <a:r>
              <a:rPr lang="en-US" dirty="0" err="1"/>
              <a:t>Powerwall</a:t>
            </a:r>
            <a:r>
              <a:rPr lang="en-US" dirty="0"/>
              <a:t> </a:t>
            </a:r>
            <a:r>
              <a:rPr lang="en-US" dirty="0" smtClean="0"/>
              <a:t>batteries</a:t>
            </a:r>
          </a:p>
          <a:p>
            <a:pPr lvl="1"/>
            <a:r>
              <a:rPr lang="en-US" dirty="0" smtClean="0"/>
              <a:t>$165 billion (at $3000 each installed or &lt; half of current cost)</a:t>
            </a:r>
          </a:p>
          <a:p>
            <a:pPr lvl="1"/>
            <a:r>
              <a:rPr lang="en-US" dirty="0" smtClean="0"/>
              <a:t>Four </a:t>
            </a:r>
            <a:r>
              <a:rPr lang="en-US" dirty="0"/>
              <a:t>per capita</a:t>
            </a:r>
          </a:p>
          <a:p>
            <a:pPr lvl="1"/>
            <a:r>
              <a:rPr lang="en-US" dirty="0"/>
              <a:t>763 per square mile</a:t>
            </a:r>
          </a:p>
          <a:p>
            <a:r>
              <a:rPr lang="en-US" dirty="0"/>
              <a:t>46 new Northfield Mountain </a:t>
            </a:r>
            <a:r>
              <a:rPr lang="en-US" dirty="0" smtClean="0"/>
              <a:t>facilities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1A83-16D9-4DAA-A17F-D4B0F0F9A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/>
          </p:nvPr>
        </p:nvGraphicFramePr>
        <p:xfrm>
          <a:off x="1767427" y="285751"/>
          <a:ext cx="8657167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1A83-16D9-4DAA-A17F-D4B0F0F9A12C}" type="slidenum">
              <a:rPr lang="en-US" smtClean="0"/>
              <a:t>13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530311" y="4218784"/>
            <a:ext cx="7799294" cy="2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424593" y="4061012"/>
            <a:ext cx="187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 = 3500 MW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694" y="192505"/>
            <a:ext cx="7562773" cy="66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2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for nuclear to play, US costs must come down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992457"/>
              </p:ext>
            </p:extLst>
          </p:nvPr>
        </p:nvGraphicFramePr>
        <p:xfrm>
          <a:off x="1991531" y="1885817"/>
          <a:ext cx="8483728" cy="4653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718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different coolants that remain stable at higher temperature ranges (e.g. molten salts, sodium, helium) and can operate at atmospheric pressure</a:t>
            </a:r>
          </a:p>
          <a:p>
            <a:r>
              <a:rPr lang="en-US" dirty="0" smtClean="0"/>
              <a:t>This reduces need for pressurized containment (as much as two thirds of plant steel and concrete)</a:t>
            </a:r>
          </a:p>
          <a:p>
            <a:r>
              <a:rPr lang="en-US" dirty="0" smtClean="0"/>
              <a:t>This enables a factory/manufacturing model</a:t>
            </a:r>
            <a:r>
              <a:rPr lang="en-US" dirty="0" smtClean="0">
                <a:sym typeface="Wingdings"/>
              </a:rPr>
              <a:t> faster, more predictable completion times</a:t>
            </a:r>
          </a:p>
          <a:p>
            <a:r>
              <a:rPr lang="en-US" dirty="0" smtClean="0">
                <a:sym typeface="Wingdings"/>
              </a:rPr>
              <a:t>Recent survey: all-in LCOE at $40-60 MWH is attainable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1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239" y="726009"/>
            <a:ext cx="8231132" cy="547884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794611" y="393995"/>
            <a:ext cx="8361761" cy="6142877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86067" y="513737"/>
            <a:ext cx="8873390" cy="590339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332" y="233779"/>
            <a:ext cx="9390318" cy="626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1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2" y="1750424"/>
            <a:ext cx="7493000" cy="162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471" y="2006034"/>
            <a:ext cx="4235823" cy="1723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282" y="3951352"/>
            <a:ext cx="4821518" cy="238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17" y="3704075"/>
            <a:ext cx="5084823" cy="15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7635" y="1825625"/>
            <a:ext cx="5181600" cy="4351338"/>
          </a:xfrm>
        </p:spPr>
        <p:txBody>
          <a:bodyPr/>
          <a:lstStyle/>
          <a:p>
            <a:r>
              <a:rPr lang="en-US" dirty="0" smtClean="0"/>
              <a:t>Many US and Canadian developers looking to first commercial plant at or before 2030.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705" y="1447054"/>
            <a:ext cx="6602730" cy="4401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7694" y="919125"/>
            <a:ext cx="355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China HTGR online 2018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1082" y="6131859"/>
            <a:ext cx="415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Rockstrom</a:t>
            </a:r>
            <a:r>
              <a:rPr lang="en-US" dirty="0" smtClean="0"/>
              <a:t>, et al (2017)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48" y="0"/>
            <a:ext cx="7745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5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climate lift is big, and will require a near-zero carbon grid</a:t>
            </a:r>
          </a:p>
          <a:p>
            <a:r>
              <a:rPr lang="en-US" dirty="0" smtClean="0"/>
              <a:t>Existing New England nuclear significantly suppresses CO2 accumulation, and will be hard to replace quickly.</a:t>
            </a:r>
          </a:p>
          <a:p>
            <a:r>
              <a:rPr lang="en-US" dirty="0" smtClean="0"/>
              <a:t>An 80-100% wind and solar grid faces significant costly </a:t>
            </a:r>
            <a:r>
              <a:rPr lang="en-US" b="1" i="1" dirty="0" smtClean="0"/>
              <a:t>seasonal </a:t>
            </a:r>
            <a:r>
              <a:rPr lang="en-US" dirty="0" smtClean="0"/>
              <a:t>balancing issues </a:t>
            </a:r>
          </a:p>
          <a:p>
            <a:r>
              <a:rPr lang="en-US" dirty="0" smtClean="0"/>
              <a:t>Recommendations:</a:t>
            </a:r>
          </a:p>
          <a:p>
            <a:pPr lvl="1"/>
            <a:r>
              <a:rPr lang="en-US" dirty="0" smtClean="0"/>
              <a:t>Preserve existing New England nuclear, at least for the transition</a:t>
            </a:r>
          </a:p>
          <a:p>
            <a:pPr lvl="1"/>
            <a:r>
              <a:rPr lang="en-US" dirty="0" smtClean="0"/>
              <a:t>Make space for new nuclear to compete in low carbon preference policies </a:t>
            </a:r>
            <a:r>
              <a:rPr lang="mr-IN" dirty="0" smtClean="0"/>
              <a:t>–</a:t>
            </a:r>
            <a:r>
              <a:rPr lang="en-US" dirty="0" smtClean="0"/>
              <a:t> as in proposed Massachusetts Clean Energy Standard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3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36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22</a:t>
            </a:fld>
            <a:endParaRPr lang="en-US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9836" y="1267908"/>
            <a:ext cx="8401444" cy="47341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4198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709"/>
            <a:ext cx="12192000" cy="45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3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Every molecule matters today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Half life of CO2 in atmosphere is 500-1000 years</a:t>
            </a:r>
          </a:p>
          <a:p>
            <a:r>
              <a:rPr lang="en-US" sz="3600" dirty="0" smtClean="0"/>
              <a:t>It’s the cumulative CO2 that matters</a:t>
            </a:r>
          </a:p>
          <a:p>
            <a:r>
              <a:rPr lang="en-US" sz="3600" dirty="0" smtClean="0"/>
              <a:t>So, whatever you think the energy mix will or should look like in 2050, the transition matters</a:t>
            </a:r>
          </a:p>
          <a:p>
            <a:r>
              <a:rPr lang="en-US" sz="3600" dirty="0" smtClean="0"/>
              <a:t>Keeping every existing zero carbon source online where possible during the transition is important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2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where does nuclear fit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A “today” tool to suppress CO2 accumulation </a:t>
            </a:r>
            <a:r>
              <a:rPr lang="mr-IN" sz="3600" dirty="0" smtClean="0"/>
              <a:t>–</a:t>
            </a:r>
            <a:r>
              <a:rPr lang="en-US" sz="3600" dirty="0" smtClean="0"/>
              <a:t> should be maintained and built upon </a:t>
            </a:r>
          </a:p>
          <a:p>
            <a:r>
              <a:rPr lang="en-US" sz="3600" dirty="0" smtClean="0"/>
              <a:t>Possibly part of a zero carbon 2050 + end-state, but better cost performance will likely be required (at least in the US)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not bet on all renewables?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Scaling rates, especially important during transition</a:t>
            </a:r>
          </a:p>
          <a:p>
            <a:r>
              <a:rPr lang="en-US" sz="3600" dirty="0" smtClean="0"/>
              <a:t>Management of multi-day, weekly and  SEASONAL surplus and deficit at high penetration</a:t>
            </a:r>
            <a:r>
              <a:rPr lang="en-US" sz="3600" dirty="0" smtClean="0">
                <a:sym typeface="Wingdings"/>
              </a:rPr>
              <a:t> Higher cost</a:t>
            </a:r>
            <a:endParaRPr lang="en-US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8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754123"/>
              </p:ext>
            </p:extLst>
          </p:nvPr>
        </p:nvGraphicFramePr>
        <p:xfrm>
          <a:off x="860612" y="0"/>
          <a:ext cx="9036223" cy="672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41" y="3872752"/>
            <a:ext cx="847572" cy="93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0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3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3" uiExpand="1">
        <p:bldSub>
          <a:bldChart bld="categoryEl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Monthly capacity factor for New England terrestrial wind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1A83-16D9-4DAA-A17F-D4B0F0F9A12C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549007"/>
              </p:ext>
            </p:extLst>
          </p:nvPr>
        </p:nvGraphicFramePr>
        <p:xfrm>
          <a:off x="1210234" y="1388689"/>
          <a:ext cx="9722223" cy="515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986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98EA-1A5B-0F4F-8940-E89DA7FD67DE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741700F5-77A1-4633-B5B6-595926129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80842"/>
              </p:ext>
            </p:extLst>
          </p:nvPr>
        </p:nvGraphicFramePr>
        <p:xfrm>
          <a:off x="1753419" y="274484"/>
          <a:ext cx="8685161" cy="6309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02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1A83-16D9-4DAA-A17F-D4B0F0F9A12C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38927"/>
              </p:ext>
            </p:extLst>
          </p:nvPr>
        </p:nvGraphicFramePr>
        <p:xfrm>
          <a:off x="1767416" y="285750"/>
          <a:ext cx="8657167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03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532</Words>
  <Application>Microsoft Macintosh PowerPoint</Application>
  <PresentationFormat>Custom</PresentationFormat>
  <Paragraphs>96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New England Nuclear: Present and Future</vt:lpstr>
      <vt:lpstr>PowerPoint Presentation</vt:lpstr>
      <vt:lpstr>Every molecule matters today</vt:lpstr>
      <vt:lpstr>So where does nuclear fit in?</vt:lpstr>
      <vt:lpstr>Why not bet on all renewables?</vt:lpstr>
      <vt:lpstr>PowerPoint Presentation</vt:lpstr>
      <vt:lpstr>Monthly capacity factor for New England terrestrial wind</vt:lpstr>
      <vt:lpstr>PowerPoint Presentation</vt:lpstr>
      <vt:lpstr>PowerPoint Presentation</vt:lpstr>
      <vt:lpstr>PowerPoint Presentation</vt:lpstr>
      <vt:lpstr>PowerPoint Presentation</vt:lpstr>
      <vt:lpstr>This assumes 383,241 MWH STORAGE</vt:lpstr>
      <vt:lpstr>PowerPoint Presentation</vt:lpstr>
      <vt:lpstr>PowerPoint Presentation</vt:lpstr>
      <vt:lpstr>But for nuclear to play, US costs must come down</vt:lpstr>
      <vt:lpstr>How?</vt:lpstr>
      <vt:lpstr>PowerPoint Presentation</vt:lpstr>
      <vt:lpstr>Who?</vt:lpstr>
      <vt:lpstr>When?</vt:lpstr>
      <vt:lpstr>Summary</vt:lpstr>
      <vt:lpstr>Extra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Armond Cohen</dc:creator>
  <cp:lastModifiedBy>Jonathan Raab</cp:lastModifiedBy>
  <cp:revision>133</cp:revision>
  <dcterms:created xsi:type="dcterms:W3CDTF">2017-06-13T19:29:00Z</dcterms:created>
  <dcterms:modified xsi:type="dcterms:W3CDTF">2017-06-15T14:27:39Z</dcterms:modified>
</cp:coreProperties>
</file>